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p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66"/>
  </p:notesMasterIdLst>
  <p:sldIdLst>
    <p:sldId id="268" r:id="rId2"/>
    <p:sldId id="269" r:id="rId3"/>
    <p:sldId id="256" r:id="rId4"/>
    <p:sldId id="293" r:id="rId5"/>
    <p:sldId id="294" r:id="rId6"/>
    <p:sldId id="295" r:id="rId7"/>
    <p:sldId id="258" r:id="rId8"/>
    <p:sldId id="270" r:id="rId9"/>
    <p:sldId id="271" r:id="rId10"/>
    <p:sldId id="272" r:id="rId11"/>
    <p:sldId id="280" r:id="rId12"/>
    <p:sldId id="273" r:id="rId13"/>
    <p:sldId id="274" r:id="rId14"/>
    <p:sldId id="276" r:id="rId15"/>
    <p:sldId id="313" r:id="rId16"/>
    <p:sldId id="314" r:id="rId17"/>
    <p:sldId id="315" r:id="rId18"/>
    <p:sldId id="337" r:id="rId19"/>
    <p:sldId id="282" r:id="rId20"/>
    <p:sldId id="281" r:id="rId21"/>
    <p:sldId id="278" r:id="rId22"/>
    <p:sldId id="331" r:id="rId23"/>
    <p:sldId id="263" r:id="rId24"/>
    <p:sldId id="286" r:id="rId25"/>
    <p:sldId id="324" r:id="rId26"/>
    <p:sldId id="289" r:id="rId27"/>
    <p:sldId id="290" r:id="rId28"/>
    <p:sldId id="291" r:id="rId29"/>
    <p:sldId id="317" r:id="rId30"/>
    <p:sldId id="325" r:id="rId31"/>
    <p:sldId id="319" r:id="rId32"/>
    <p:sldId id="333" r:id="rId33"/>
    <p:sldId id="301" r:id="rId34"/>
    <p:sldId id="304" r:id="rId35"/>
    <p:sldId id="321" r:id="rId36"/>
    <p:sldId id="326" r:id="rId37"/>
    <p:sldId id="330" r:id="rId38"/>
    <p:sldId id="329" r:id="rId39"/>
    <p:sldId id="299" r:id="rId40"/>
    <p:sldId id="300" r:id="rId41"/>
    <p:sldId id="334" r:id="rId42"/>
    <p:sldId id="335" r:id="rId43"/>
    <p:sldId id="296" r:id="rId44"/>
    <p:sldId id="297" r:id="rId45"/>
    <p:sldId id="275" r:id="rId46"/>
    <p:sldId id="302" r:id="rId47"/>
    <p:sldId id="279" r:id="rId48"/>
    <p:sldId id="305" r:id="rId49"/>
    <p:sldId id="283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288" r:id="rId58"/>
    <p:sldId id="259" r:id="rId59"/>
    <p:sldId id="292" r:id="rId60"/>
    <p:sldId id="264" r:id="rId61"/>
    <p:sldId id="265" r:id="rId62"/>
    <p:sldId id="266" r:id="rId63"/>
    <p:sldId id="267" r:id="rId64"/>
    <p:sldId id="336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nh Lam" initials="KL" lastIdx="2" clrIdx="0">
    <p:extLst>
      <p:ext uri="{19B8F6BF-5375-455C-9EA6-DF929625EA0E}">
        <p15:presenceInfo xmlns:p15="http://schemas.microsoft.com/office/powerpoint/2012/main" userId="353fa02615eedb9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F52"/>
    <a:srgbClr val="FF5969"/>
    <a:srgbClr val="92D050"/>
    <a:srgbClr val="FEC630"/>
    <a:srgbClr val="52CBBE"/>
    <a:srgbClr val="83C936"/>
    <a:srgbClr val="000000"/>
    <a:srgbClr val="00A0A8"/>
    <a:srgbClr val="5D7373"/>
    <a:srgbClr val="00E1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0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rgbClr val="7030A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defRPr>
            </a:pPr>
            <a:r>
              <a:rPr lang="en-US" sz="2128" b="1" i="0" u="none" strike="noStrike" cap="all" normalizeH="0" baseline="0" dirty="0">
                <a:solidFill>
                  <a:srgbClr val="7030A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For the 8-queens problem</a:t>
            </a:r>
            <a:endParaRPr lang="en-US" dirty="0">
              <a:solidFill>
                <a:srgbClr val="7030A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rgbClr val="7030A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Success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lt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No sideways moves</c:v>
                </c:pt>
                <c:pt idx="1">
                  <c:v>Sideways moves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14</c:v>
                </c:pt>
                <c:pt idx="1">
                  <c:v>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BE-4A97-91F9-BDB70FCCE6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Failure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No sideways moves</c:v>
                </c:pt>
                <c:pt idx="1">
                  <c:v>Sideways moves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86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CBE-4A97-91F9-BDB70FCCE6D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558845392"/>
        <c:axId val="558839816"/>
      </c:barChart>
      <c:catAx>
        <c:axId val="558845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cap="all" spc="120" normalizeH="0" baseline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defRPr>
            </a:pPr>
            <a:endParaRPr lang="en-US"/>
          </a:p>
        </c:txPr>
        <c:crossAx val="558839816"/>
        <c:crosses val="autoZero"/>
        <c:auto val="1"/>
        <c:lblAlgn val="ctr"/>
        <c:lblOffset val="100"/>
        <c:noMultiLvlLbl val="0"/>
      </c:catAx>
      <c:valAx>
        <c:axId val="558839816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58845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B39C7D-3576-4173-A7E4-ADE2060C1654}" type="doc">
      <dgm:prSet loTypeId="urn:microsoft.com/office/officeart/2011/layout/TabList" loCatId="officeonlin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951C4ED-CCE9-46A8-A0BC-ABE9935DF69B}">
      <dgm:prSet phldrT="[Text]"/>
      <dgm:spPr/>
      <dgm:t>
        <a:bodyPr/>
        <a:lstStyle/>
        <a:p>
          <a:r>
            <a:rPr lang="en-US">
              <a:latin typeface="Segoe UI Semibold" panose="020B0702040204020203" pitchFamily="34" charset="0"/>
              <a:cs typeface="Segoe UI Semibold" panose="020B0702040204020203" pitchFamily="34" charset="0"/>
            </a:rPr>
            <a:t>18110284</a:t>
          </a:r>
        </a:p>
      </dgm:t>
    </dgm:pt>
    <dgm:pt modelId="{60877616-7C73-4CD6-96E7-F7F4A945F1AD}" type="parTrans" cxnId="{B01D1683-66F8-48C3-84DF-E5DB1ADB28C5}">
      <dgm:prSet/>
      <dgm:spPr/>
      <dgm:t>
        <a:bodyPr/>
        <a:lstStyle/>
        <a:p>
          <a:endParaRPr lang="en-US"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5294CD3D-8AEE-4666-8664-0CA866EE07D0}" type="sibTrans" cxnId="{B01D1683-66F8-48C3-84DF-E5DB1ADB28C5}">
      <dgm:prSet/>
      <dgm:spPr/>
      <dgm:t>
        <a:bodyPr/>
        <a:lstStyle/>
        <a:p>
          <a:endParaRPr lang="en-US"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04F4986E-0654-4424-A3C8-B41207B738D0}">
      <dgm:prSet phldrT="[Text]" custT="1"/>
      <dgm:spPr/>
      <dgm:t>
        <a:bodyPr/>
        <a:lstStyle/>
        <a:p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rPr>
            <a:t>Hồ Huy </a:t>
          </a:r>
          <a:r>
            <a:rPr lang="en-US" sz="2800" b="0" kern="1200">
              <a:latin typeface="Segoe UI Semibold" panose="020B0702040204020203" pitchFamily="34" charset="0"/>
              <a:cs typeface="Segoe UI Semibold" panose="020B0702040204020203" pitchFamily="34" charset="0"/>
            </a:rPr>
            <a:t>Hoàng</a:t>
          </a:r>
          <a:endParaRPr lang="en-US" sz="2000" kern="1200"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60BBCA56-F466-4098-A6DB-8BC814482826}" type="parTrans" cxnId="{A743E2ED-57F1-4ABD-AA93-BBBDF49047A4}">
      <dgm:prSet/>
      <dgm:spPr/>
      <dgm:t>
        <a:bodyPr/>
        <a:lstStyle/>
        <a:p>
          <a:endParaRPr lang="en-US"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EB2D5F9A-735E-40B6-8A0E-DD57832700BB}" type="sibTrans" cxnId="{A743E2ED-57F1-4ABD-AA93-BBBDF49047A4}">
      <dgm:prSet/>
      <dgm:spPr/>
      <dgm:t>
        <a:bodyPr/>
        <a:lstStyle/>
        <a:p>
          <a:endParaRPr lang="en-US"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81DC067A-DE64-46F5-A398-DC3B14D26161}">
      <dgm:prSet phldrT="[Text]"/>
      <dgm:spPr/>
      <dgm:t>
        <a:bodyPr/>
        <a:lstStyle/>
        <a:p>
          <a:r>
            <a:rPr lang="en-US">
              <a:latin typeface="Segoe UI Semibold" panose="020B0702040204020203" pitchFamily="34" charset="0"/>
              <a:cs typeface="Segoe UI Semibold" panose="020B0702040204020203" pitchFamily="34" charset="0"/>
            </a:rPr>
            <a:t>18110298</a:t>
          </a:r>
        </a:p>
      </dgm:t>
    </dgm:pt>
    <dgm:pt modelId="{A7810C43-B14F-41A9-A4E5-0A95425C4A08}" type="parTrans" cxnId="{30740F5E-F034-474B-844A-29F7B8184465}">
      <dgm:prSet/>
      <dgm:spPr/>
      <dgm:t>
        <a:bodyPr/>
        <a:lstStyle/>
        <a:p>
          <a:endParaRPr lang="en-US"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A83D7617-66B1-43FE-A511-8B47A7BE87D5}" type="sibTrans" cxnId="{30740F5E-F034-474B-844A-29F7B8184465}">
      <dgm:prSet/>
      <dgm:spPr/>
      <dgm:t>
        <a:bodyPr/>
        <a:lstStyle/>
        <a:p>
          <a:endParaRPr lang="en-US"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A8292D55-44D7-4FA1-86FB-1E4A886B5339}">
      <dgm:prSet phldrT="[Text]" custT="1"/>
      <dgm:spPr/>
      <dgm:t>
        <a:bodyPr/>
        <a:lstStyle/>
        <a:p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rPr>
            <a:t>Tạ Thị Mai </a:t>
          </a:r>
          <a:r>
            <a:rPr lang="en-US" sz="2800" b="0" kern="1200">
              <a:latin typeface="Segoe UI Semibold" panose="020B0702040204020203" pitchFamily="34" charset="0"/>
              <a:cs typeface="Segoe UI Semibold" panose="020B0702040204020203" pitchFamily="34" charset="0"/>
            </a:rPr>
            <a:t>Hương</a:t>
          </a:r>
          <a:endParaRPr lang="en-US" sz="2000" kern="1200"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0531B787-0BB4-4AB9-A311-13241CB76CC2}" type="parTrans" cxnId="{B4CF01EE-6849-4DAC-A776-075E7483B02E}">
      <dgm:prSet/>
      <dgm:spPr/>
      <dgm:t>
        <a:bodyPr/>
        <a:lstStyle/>
        <a:p>
          <a:endParaRPr lang="en-US"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BF40D228-2BE2-4911-BD49-3EEC0C8C253F}" type="sibTrans" cxnId="{B4CF01EE-6849-4DAC-A776-075E7483B02E}">
      <dgm:prSet/>
      <dgm:spPr/>
      <dgm:t>
        <a:bodyPr/>
        <a:lstStyle/>
        <a:p>
          <a:endParaRPr lang="en-US"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3045CCC0-E07F-4336-8FBF-0A4840A2AFD6}">
      <dgm:prSet phldrT="[Text]"/>
      <dgm:spPr/>
      <dgm:t>
        <a:bodyPr/>
        <a:lstStyle/>
        <a:p>
          <a:r>
            <a:rPr lang="en-US">
              <a:latin typeface="Segoe UI Semibold" panose="020B0702040204020203" pitchFamily="34" charset="0"/>
              <a:cs typeface="Segoe UI Semibold" panose="020B0702040204020203" pitchFamily="34" charset="0"/>
            </a:rPr>
            <a:t>18110304</a:t>
          </a:r>
        </a:p>
      </dgm:t>
    </dgm:pt>
    <dgm:pt modelId="{922815DD-03A3-4D05-9DA7-A65E0B5E4F18}" type="parTrans" cxnId="{B44C33F9-B99C-4CC0-BE7A-BDE03F3F75CF}">
      <dgm:prSet/>
      <dgm:spPr/>
      <dgm:t>
        <a:bodyPr/>
        <a:lstStyle/>
        <a:p>
          <a:endParaRPr lang="en-US"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B04AEA98-D2A5-4096-A923-0472E7F21AF2}" type="sibTrans" cxnId="{B44C33F9-B99C-4CC0-BE7A-BDE03F3F75CF}">
      <dgm:prSet/>
      <dgm:spPr/>
      <dgm:t>
        <a:bodyPr/>
        <a:lstStyle/>
        <a:p>
          <a:endParaRPr lang="en-US"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F27D24AA-FF25-4BCF-856F-58938FEC9C05}">
      <dgm:prSet phldrT="[Text]"/>
      <dgm:spPr/>
      <dgm:t>
        <a:bodyPr/>
        <a:lstStyle/>
        <a:p>
          <a:r>
            <a:rPr lang="en-US">
              <a:latin typeface="Segoe UI Semibold" panose="020B0702040204020203" pitchFamily="34" charset="0"/>
              <a:cs typeface="Segoe UI Semibold" panose="020B0702040204020203" pitchFamily="34" charset="0"/>
            </a:rPr>
            <a:t>18110323</a:t>
          </a:r>
        </a:p>
      </dgm:t>
    </dgm:pt>
    <dgm:pt modelId="{752A3C7A-AA37-45D4-902D-80AEC2FBEED6}" type="parTrans" cxnId="{FDF8D7A3-BB5B-487A-B43E-B755BF4E79A2}">
      <dgm:prSet/>
      <dgm:spPr/>
      <dgm:t>
        <a:bodyPr/>
        <a:lstStyle/>
        <a:p>
          <a:endParaRPr lang="en-US"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0D7148E8-C4A1-439F-9766-09C1CDF3B13D}" type="sibTrans" cxnId="{FDF8D7A3-BB5B-487A-B43E-B755BF4E79A2}">
      <dgm:prSet/>
      <dgm:spPr/>
      <dgm:t>
        <a:bodyPr/>
        <a:lstStyle/>
        <a:p>
          <a:endParaRPr lang="en-US"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C02FA325-A042-407D-ABE3-30E92B69D914}">
      <dgm:prSet phldrT="[Text]" custT="1"/>
      <dgm:spPr/>
      <dgm:t>
        <a:bodyPr/>
        <a:lstStyle/>
        <a:p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rPr>
            <a:t>Trần Quốc </a:t>
          </a:r>
          <a:r>
            <a:rPr lang="en-US" sz="2800" b="0" kern="1200">
              <a:latin typeface="Segoe UI Semibold" panose="020B0702040204020203" pitchFamily="34" charset="0"/>
              <a:cs typeface="Segoe UI Semibold" panose="020B0702040204020203" pitchFamily="34" charset="0"/>
            </a:rPr>
            <a:t>Nam</a:t>
          </a:r>
          <a:endParaRPr lang="en-US" sz="2000" kern="1200"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BE556C4D-9808-49FA-94FB-1442CA2C22F1}" type="parTrans" cxnId="{E5BDE951-98D1-4588-96A9-C39AB2511D6F}">
      <dgm:prSet/>
      <dgm:spPr/>
      <dgm:t>
        <a:bodyPr/>
        <a:lstStyle/>
        <a:p>
          <a:endParaRPr lang="en-US"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F67B043A-FD06-4CF1-9033-58C0866DA233}" type="sibTrans" cxnId="{E5BDE951-98D1-4588-96A9-C39AB2511D6F}">
      <dgm:prSet/>
      <dgm:spPr/>
      <dgm:t>
        <a:bodyPr/>
        <a:lstStyle/>
        <a:p>
          <a:endParaRPr lang="en-US"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69F8ED7D-1D4E-48DC-8AD9-F3EE7EDD9B57}">
      <dgm:prSet phldrT="[Text]"/>
      <dgm:spPr/>
      <dgm:t>
        <a:bodyPr/>
        <a:lstStyle/>
        <a:p>
          <a:r>
            <a:rPr lang="en-US">
              <a:latin typeface="Segoe UI Semibold" panose="020B0702040204020203" pitchFamily="34" charset="0"/>
              <a:cs typeface="Segoe UI Semibold" panose="020B0702040204020203" pitchFamily="34" charset="0"/>
            </a:rPr>
            <a:t>18110339</a:t>
          </a:r>
        </a:p>
      </dgm:t>
    </dgm:pt>
    <dgm:pt modelId="{A8D6C5B0-B233-4DED-AC87-9993E39746C9}" type="parTrans" cxnId="{F5A47211-668F-449C-8EF0-8400CE737D94}">
      <dgm:prSet/>
      <dgm:spPr/>
      <dgm:t>
        <a:bodyPr/>
        <a:lstStyle/>
        <a:p>
          <a:endParaRPr lang="en-US"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9762BD66-A78D-4A0D-9767-414563DF593C}" type="sibTrans" cxnId="{F5A47211-668F-449C-8EF0-8400CE737D94}">
      <dgm:prSet/>
      <dgm:spPr/>
      <dgm:t>
        <a:bodyPr/>
        <a:lstStyle/>
        <a:p>
          <a:endParaRPr lang="en-US"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2E6E0715-9684-462A-BACF-A1B3DEFC4312}">
      <dgm:prSet phldrT="[Text]" custT="1"/>
      <dgm:spPr/>
      <dgm:t>
        <a:bodyPr/>
        <a:lstStyle/>
        <a:p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rPr>
            <a:t>Lâm Quốc </a:t>
          </a:r>
          <a:r>
            <a:rPr lang="en-US" sz="2800" b="0" kern="1200">
              <a:latin typeface="Segoe UI Semibold" panose="020B0702040204020203" pitchFamily="34" charset="0"/>
              <a:cs typeface="Segoe UI Semibold" panose="020B0702040204020203" pitchFamily="34" charset="0"/>
            </a:rPr>
            <a:t>Khánh</a:t>
          </a:r>
          <a:endParaRPr lang="en-US" sz="2000" kern="1200"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1CBB8CB9-FB84-4732-9571-3A36D94A4F65}" type="parTrans" cxnId="{43275A0E-83A4-4DCE-871F-9BCFCE8E7F21}">
      <dgm:prSet/>
      <dgm:spPr/>
      <dgm:t>
        <a:bodyPr/>
        <a:lstStyle/>
        <a:p>
          <a:endParaRPr lang="en-US"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2501412A-7001-40AA-B5EC-BFD761F2673A}" type="sibTrans" cxnId="{43275A0E-83A4-4DCE-871F-9BCFCE8E7F21}">
      <dgm:prSet/>
      <dgm:spPr/>
      <dgm:t>
        <a:bodyPr/>
        <a:lstStyle/>
        <a:p>
          <a:endParaRPr lang="en-US"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4B65CD84-F1BD-4503-84D7-1A91449E8811}">
      <dgm:prSet phldrT="[Text]"/>
      <dgm:spPr/>
      <dgm:t>
        <a:bodyPr/>
        <a:lstStyle/>
        <a:p>
          <a:r>
            <a:rPr lang="en-US">
              <a:latin typeface="Segoe UI Semibold" panose="020B0702040204020203" pitchFamily="34" charset="0"/>
              <a:cs typeface="Segoe UI Semibold" panose="020B0702040204020203" pitchFamily="34" charset="0"/>
            </a:rPr>
            <a:t>18110377</a:t>
          </a:r>
        </a:p>
      </dgm:t>
    </dgm:pt>
    <dgm:pt modelId="{A9C896A6-E7B6-4D99-B5FF-4091E686FDE0}" type="parTrans" cxnId="{EF76CA10-543A-4AED-BE99-01F56660AC55}">
      <dgm:prSet/>
      <dgm:spPr/>
      <dgm:t>
        <a:bodyPr/>
        <a:lstStyle/>
        <a:p>
          <a:endParaRPr lang="en-US"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6FFB8459-C7B0-4150-AD11-CD518391F453}" type="sibTrans" cxnId="{EF76CA10-543A-4AED-BE99-01F56660AC55}">
      <dgm:prSet/>
      <dgm:spPr/>
      <dgm:t>
        <a:bodyPr/>
        <a:lstStyle/>
        <a:p>
          <a:endParaRPr lang="en-US"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A1D9547C-FA5C-4DC2-BB31-866A8B896AD0}">
      <dgm:prSet phldrT="[Text]" custT="1"/>
      <dgm:spPr/>
      <dgm:t>
        <a:bodyPr/>
        <a:lstStyle/>
        <a:p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rPr>
            <a:t>Nguyễn Huỳnh Minh </a:t>
          </a:r>
          <a:r>
            <a:rPr lang="en-US" sz="2800" b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rPr>
            <a:t>Tiến</a:t>
          </a:r>
        </a:p>
      </dgm:t>
    </dgm:pt>
    <dgm:pt modelId="{40453C8C-01B9-453B-A3E0-51AE15F008DF}" type="parTrans" cxnId="{18B1F61A-F990-4E2F-9F64-D7A218E3B72E}">
      <dgm:prSet/>
      <dgm:spPr/>
      <dgm:t>
        <a:bodyPr/>
        <a:lstStyle/>
        <a:p>
          <a:endParaRPr lang="en-US"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0C5CBEFB-654D-4D07-9F29-B6402D5D3E77}" type="sibTrans" cxnId="{18B1F61A-F990-4E2F-9F64-D7A218E3B72E}">
      <dgm:prSet/>
      <dgm:spPr/>
      <dgm:t>
        <a:bodyPr/>
        <a:lstStyle/>
        <a:p>
          <a:endParaRPr lang="en-US"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CA1B0F47-38C5-4557-AF95-935FBAF01577}">
      <dgm:prSet phldrT="[Text]" custT="1"/>
      <dgm:spPr/>
      <dgm:t>
        <a:bodyPr/>
        <a:lstStyle/>
        <a:p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rPr>
            <a:t>Nguyễn Trần </a:t>
          </a:r>
          <a:r>
            <a:rPr lang="en-US" sz="2800" b="0" kern="1200">
              <a:latin typeface="Segoe UI Semibold" panose="020B0702040204020203" pitchFamily="34" charset="0"/>
              <a:cs typeface="Segoe UI Semibold" panose="020B0702040204020203" pitchFamily="34" charset="0"/>
            </a:rPr>
            <a:t>Phúc</a:t>
          </a:r>
          <a:endParaRPr lang="en-US" sz="2000" kern="1200"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27562FBA-C99E-4342-A416-4EF56CEB6B76}" type="parTrans" cxnId="{1F7D3F28-CC57-4BD1-981C-D736FD7D5640}">
      <dgm:prSet/>
      <dgm:spPr/>
      <dgm:t>
        <a:bodyPr/>
        <a:lstStyle/>
        <a:p>
          <a:endParaRPr lang="en-US"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46984C7A-6EB6-4094-BED9-AF17E7B040E6}" type="sibTrans" cxnId="{1F7D3F28-CC57-4BD1-981C-D736FD7D5640}">
      <dgm:prSet/>
      <dgm:spPr/>
      <dgm:t>
        <a:bodyPr/>
        <a:lstStyle/>
        <a:p>
          <a:endParaRPr lang="en-US"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D6933317-22F0-4F3B-B60F-00082ECF6998}" type="pres">
      <dgm:prSet presAssocID="{50B39C7D-3576-4173-A7E4-ADE2060C1654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1E6F9775-8F9F-438C-BA20-64032B563D57}" type="pres">
      <dgm:prSet presAssocID="{B951C4ED-CCE9-46A8-A0BC-ABE9935DF69B}" presName="composite" presStyleCnt="0"/>
      <dgm:spPr/>
    </dgm:pt>
    <dgm:pt modelId="{EB9706CA-A1C8-4686-A673-CE7BDDD73433}" type="pres">
      <dgm:prSet presAssocID="{B951C4ED-CCE9-46A8-A0BC-ABE9935DF69B}" presName="First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18E1513D-3EA3-4E92-9C7C-DE9D3C113EE1}" type="pres">
      <dgm:prSet presAssocID="{B951C4ED-CCE9-46A8-A0BC-ABE9935DF69B}" presName="Parent" presStyleLbl="alignNode1" presStyleIdx="0" presStyleCnt="6" custScaleY="63598" custLinFactNeighborY="12369">
        <dgm:presLayoutVars>
          <dgm:chMax val="3"/>
          <dgm:chPref val="3"/>
          <dgm:bulletEnabled val="1"/>
        </dgm:presLayoutVars>
      </dgm:prSet>
      <dgm:spPr/>
    </dgm:pt>
    <dgm:pt modelId="{CBE9BBC6-7CC5-4EDE-941B-4B6F82FC91A9}" type="pres">
      <dgm:prSet presAssocID="{B951C4ED-CCE9-46A8-A0BC-ABE9935DF69B}" presName="Accent" presStyleLbl="parChTrans1D1" presStyleIdx="0" presStyleCnt="6"/>
      <dgm:spPr/>
    </dgm:pt>
    <dgm:pt modelId="{EDF1A29E-DBBE-42E8-93C1-6AD8716E1855}" type="pres">
      <dgm:prSet presAssocID="{5294CD3D-8AEE-4666-8664-0CA866EE07D0}" presName="sibTrans" presStyleCnt="0"/>
      <dgm:spPr/>
    </dgm:pt>
    <dgm:pt modelId="{ACD7F581-3BE8-40BE-B153-854FC793D5CB}" type="pres">
      <dgm:prSet presAssocID="{81DC067A-DE64-46F5-A398-DC3B14D26161}" presName="composite" presStyleCnt="0"/>
      <dgm:spPr/>
    </dgm:pt>
    <dgm:pt modelId="{C00831A1-8A2D-406D-80B1-C349D95C4BA4}" type="pres">
      <dgm:prSet presAssocID="{81DC067A-DE64-46F5-A398-DC3B14D26161}" presName="First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BCA03AAA-0DEE-4155-893D-6FC0692CCA6B}" type="pres">
      <dgm:prSet presAssocID="{81DC067A-DE64-46F5-A398-DC3B14D26161}" presName="Parent" presStyleLbl="alignNode1" presStyleIdx="1" presStyleCnt="6" custScaleY="63598" custLinFactNeighborY="12369">
        <dgm:presLayoutVars>
          <dgm:chMax val="3"/>
          <dgm:chPref val="3"/>
          <dgm:bulletEnabled val="1"/>
        </dgm:presLayoutVars>
      </dgm:prSet>
      <dgm:spPr/>
    </dgm:pt>
    <dgm:pt modelId="{BF79142D-905C-42DD-AA85-81FF25C6126E}" type="pres">
      <dgm:prSet presAssocID="{81DC067A-DE64-46F5-A398-DC3B14D26161}" presName="Accent" presStyleLbl="parChTrans1D1" presStyleIdx="1" presStyleCnt="6"/>
      <dgm:spPr/>
    </dgm:pt>
    <dgm:pt modelId="{022EBAAC-E0B7-4A72-B8C3-75ACFBBF1F35}" type="pres">
      <dgm:prSet presAssocID="{A83D7617-66B1-43FE-A511-8B47A7BE87D5}" presName="sibTrans" presStyleCnt="0"/>
      <dgm:spPr/>
    </dgm:pt>
    <dgm:pt modelId="{71296486-1A53-4F76-874B-F965B268B0B3}" type="pres">
      <dgm:prSet presAssocID="{3045CCC0-E07F-4336-8FBF-0A4840A2AFD6}" presName="composite" presStyleCnt="0"/>
      <dgm:spPr/>
    </dgm:pt>
    <dgm:pt modelId="{458DA2AB-B9BB-40E0-A1DD-8D51796EDFAC}" type="pres">
      <dgm:prSet presAssocID="{3045CCC0-E07F-4336-8FBF-0A4840A2AFD6}" presName="First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93353125-8E29-4EEB-AD8E-BEB493801DC0}" type="pres">
      <dgm:prSet presAssocID="{3045CCC0-E07F-4336-8FBF-0A4840A2AFD6}" presName="Parent" presStyleLbl="alignNode1" presStyleIdx="2" presStyleCnt="6" custScaleY="63598" custLinFactNeighborY="12369">
        <dgm:presLayoutVars>
          <dgm:chMax val="3"/>
          <dgm:chPref val="3"/>
          <dgm:bulletEnabled val="1"/>
        </dgm:presLayoutVars>
      </dgm:prSet>
      <dgm:spPr/>
    </dgm:pt>
    <dgm:pt modelId="{09710836-32D6-4BF0-838D-6CCB92021162}" type="pres">
      <dgm:prSet presAssocID="{3045CCC0-E07F-4336-8FBF-0A4840A2AFD6}" presName="Accent" presStyleLbl="parChTrans1D1" presStyleIdx="2" presStyleCnt="6"/>
      <dgm:spPr/>
    </dgm:pt>
    <dgm:pt modelId="{8410D980-798F-4913-81DD-580A4413B867}" type="pres">
      <dgm:prSet presAssocID="{B04AEA98-D2A5-4096-A923-0472E7F21AF2}" presName="sibTrans" presStyleCnt="0"/>
      <dgm:spPr/>
    </dgm:pt>
    <dgm:pt modelId="{D3698FAF-04A9-4E7E-A22E-2D066BB1F404}" type="pres">
      <dgm:prSet presAssocID="{F27D24AA-FF25-4BCF-856F-58938FEC9C05}" presName="composite" presStyleCnt="0"/>
      <dgm:spPr/>
    </dgm:pt>
    <dgm:pt modelId="{EE80965B-7696-4FC0-A200-82232D8A495F}" type="pres">
      <dgm:prSet presAssocID="{F27D24AA-FF25-4BCF-856F-58938FEC9C05}" presName="First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BD62660A-1346-4E8C-9241-435EFAE2C727}" type="pres">
      <dgm:prSet presAssocID="{F27D24AA-FF25-4BCF-856F-58938FEC9C05}" presName="Parent" presStyleLbl="alignNode1" presStyleIdx="3" presStyleCnt="6" custScaleY="63598" custLinFactNeighborY="12369">
        <dgm:presLayoutVars>
          <dgm:chMax val="3"/>
          <dgm:chPref val="3"/>
          <dgm:bulletEnabled val="1"/>
        </dgm:presLayoutVars>
      </dgm:prSet>
      <dgm:spPr/>
    </dgm:pt>
    <dgm:pt modelId="{482F78A0-E283-4F34-8A6B-12664E13F6AF}" type="pres">
      <dgm:prSet presAssocID="{F27D24AA-FF25-4BCF-856F-58938FEC9C05}" presName="Accent" presStyleLbl="parChTrans1D1" presStyleIdx="3" presStyleCnt="6"/>
      <dgm:spPr/>
    </dgm:pt>
    <dgm:pt modelId="{81595722-DB3F-43DF-97F8-C95C497CFF20}" type="pres">
      <dgm:prSet presAssocID="{0D7148E8-C4A1-439F-9766-09C1CDF3B13D}" presName="sibTrans" presStyleCnt="0"/>
      <dgm:spPr/>
    </dgm:pt>
    <dgm:pt modelId="{63557B9F-4170-4A05-B1FD-33A0BD85A69B}" type="pres">
      <dgm:prSet presAssocID="{69F8ED7D-1D4E-48DC-8AD9-F3EE7EDD9B57}" presName="composite" presStyleCnt="0"/>
      <dgm:spPr/>
    </dgm:pt>
    <dgm:pt modelId="{3EBADD41-5C1C-437A-AAB7-C83147B1415B}" type="pres">
      <dgm:prSet presAssocID="{69F8ED7D-1D4E-48DC-8AD9-F3EE7EDD9B57}" presName="First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1AFF2413-6079-4932-8168-F9A95B2DB132}" type="pres">
      <dgm:prSet presAssocID="{69F8ED7D-1D4E-48DC-8AD9-F3EE7EDD9B57}" presName="Parent" presStyleLbl="alignNode1" presStyleIdx="4" presStyleCnt="6" custScaleY="63598" custLinFactNeighborY="12369">
        <dgm:presLayoutVars>
          <dgm:chMax val="3"/>
          <dgm:chPref val="3"/>
          <dgm:bulletEnabled val="1"/>
        </dgm:presLayoutVars>
      </dgm:prSet>
      <dgm:spPr/>
    </dgm:pt>
    <dgm:pt modelId="{58A12476-342B-4A74-A150-367DB1E80130}" type="pres">
      <dgm:prSet presAssocID="{69F8ED7D-1D4E-48DC-8AD9-F3EE7EDD9B57}" presName="Accent" presStyleLbl="parChTrans1D1" presStyleIdx="4" presStyleCnt="6"/>
      <dgm:spPr/>
    </dgm:pt>
    <dgm:pt modelId="{F6C843C1-4C26-4EAC-89AF-C2D1E4DB8777}" type="pres">
      <dgm:prSet presAssocID="{9762BD66-A78D-4A0D-9767-414563DF593C}" presName="sibTrans" presStyleCnt="0"/>
      <dgm:spPr/>
    </dgm:pt>
    <dgm:pt modelId="{2F74F7AB-5195-4769-95D2-C641FCDE0E67}" type="pres">
      <dgm:prSet presAssocID="{4B65CD84-F1BD-4503-84D7-1A91449E8811}" presName="composite" presStyleCnt="0"/>
      <dgm:spPr/>
    </dgm:pt>
    <dgm:pt modelId="{A5F7ECF5-06CF-411B-9924-983BB6B7652B}" type="pres">
      <dgm:prSet presAssocID="{4B65CD84-F1BD-4503-84D7-1A91449E8811}" presName="FirstChild" presStyleLbl="revTx" presStyleIdx="5" presStyleCnt="6">
        <dgm:presLayoutVars>
          <dgm:chMax val="0"/>
          <dgm:chPref val="0"/>
          <dgm:bulletEnabled val="1"/>
        </dgm:presLayoutVars>
      </dgm:prSet>
      <dgm:spPr/>
    </dgm:pt>
    <dgm:pt modelId="{D1BC9A56-20D4-4F32-96D5-34F30E6DDC63}" type="pres">
      <dgm:prSet presAssocID="{4B65CD84-F1BD-4503-84D7-1A91449E8811}" presName="Parent" presStyleLbl="alignNode1" presStyleIdx="5" presStyleCnt="6" custScaleY="63598" custLinFactNeighborY="12369">
        <dgm:presLayoutVars>
          <dgm:chMax val="3"/>
          <dgm:chPref val="3"/>
          <dgm:bulletEnabled val="1"/>
        </dgm:presLayoutVars>
      </dgm:prSet>
      <dgm:spPr/>
    </dgm:pt>
    <dgm:pt modelId="{4E28C850-1283-4409-B830-B1154E45A00A}" type="pres">
      <dgm:prSet presAssocID="{4B65CD84-F1BD-4503-84D7-1A91449E8811}" presName="Accent" presStyleLbl="parChTrans1D1" presStyleIdx="5" presStyleCnt="6"/>
      <dgm:spPr/>
    </dgm:pt>
  </dgm:ptLst>
  <dgm:cxnLst>
    <dgm:cxn modelId="{561E8F0B-4F67-4588-A557-0A148CDCBFF5}" type="presOf" srcId="{B951C4ED-CCE9-46A8-A0BC-ABE9935DF69B}" destId="{18E1513D-3EA3-4E92-9C7C-DE9D3C113EE1}" srcOrd="0" destOrd="0" presId="urn:microsoft.com/office/officeart/2011/layout/TabList"/>
    <dgm:cxn modelId="{43275A0E-83A4-4DCE-871F-9BCFCE8E7F21}" srcId="{3045CCC0-E07F-4336-8FBF-0A4840A2AFD6}" destId="{2E6E0715-9684-462A-BACF-A1B3DEFC4312}" srcOrd="0" destOrd="0" parTransId="{1CBB8CB9-FB84-4732-9571-3A36D94A4F65}" sibTransId="{2501412A-7001-40AA-B5EC-BFD761F2673A}"/>
    <dgm:cxn modelId="{EF76CA10-543A-4AED-BE99-01F56660AC55}" srcId="{50B39C7D-3576-4173-A7E4-ADE2060C1654}" destId="{4B65CD84-F1BD-4503-84D7-1A91449E8811}" srcOrd="5" destOrd="0" parTransId="{A9C896A6-E7B6-4D99-B5FF-4091E686FDE0}" sibTransId="{6FFB8459-C7B0-4150-AD11-CD518391F453}"/>
    <dgm:cxn modelId="{F5A47211-668F-449C-8EF0-8400CE737D94}" srcId="{50B39C7D-3576-4173-A7E4-ADE2060C1654}" destId="{69F8ED7D-1D4E-48DC-8AD9-F3EE7EDD9B57}" srcOrd="4" destOrd="0" parTransId="{A8D6C5B0-B233-4DED-AC87-9993E39746C9}" sibTransId="{9762BD66-A78D-4A0D-9767-414563DF593C}"/>
    <dgm:cxn modelId="{18B1F61A-F990-4E2F-9F64-D7A218E3B72E}" srcId="{4B65CD84-F1BD-4503-84D7-1A91449E8811}" destId="{A1D9547C-FA5C-4DC2-BB31-866A8B896AD0}" srcOrd="0" destOrd="0" parTransId="{40453C8C-01B9-453B-A3E0-51AE15F008DF}" sibTransId="{0C5CBEFB-654D-4D07-9F29-B6402D5D3E77}"/>
    <dgm:cxn modelId="{584F8A1B-3248-443B-91BB-DEB02E11E82F}" type="presOf" srcId="{04F4986E-0654-4424-A3C8-B41207B738D0}" destId="{EB9706CA-A1C8-4686-A673-CE7BDDD73433}" srcOrd="0" destOrd="0" presId="urn:microsoft.com/office/officeart/2011/layout/TabList"/>
    <dgm:cxn modelId="{ECEF1B1E-D8F6-4C85-A35B-3B788C973299}" type="presOf" srcId="{69F8ED7D-1D4E-48DC-8AD9-F3EE7EDD9B57}" destId="{1AFF2413-6079-4932-8168-F9A95B2DB132}" srcOrd="0" destOrd="0" presId="urn:microsoft.com/office/officeart/2011/layout/TabList"/>
    <dgm:cxn modelId="{15881320-1E29-473C-AE86-960F4ADFE280}" type="presOf" srcId="{CA1B0F47-38C5-4557-AF95-935FBAF01577}" destId="{3EBADD41-5C1C-437A-AAB7-C83147B1415B}" srcOrd="0" destOrd="0" presId="urn:microsoft.com/office/officeart/2011/layout/TabList"/>
    <dgm:cxn modelId="{BB30F326-F08C-46F9-922F-99DFE8F589B1}" type="presOf" srcId="{C02FA325-A042-407D-ABE3-30E92B69D914}" destId="{EE80965B-7696-4FC0-A200-82232D8A495F}" srcOrd="0" destOrd="0" presId="urn:microsoft.com/office/officeart/2011/layout/TabList"/>
    <dgm:cxn modelId="{1F7D3F28-CC57-4BD1-981C-D736FD7D5640}" srcId="{69F8ED7D-1D4E-48DC-8AD9-F3EE7EDD9B57}" destId="{CA1B0F47-38C5-4557-AF95-935FBAF01577}" srcOrd="0" destOrd="0" parTransId="{27562FBA-C99E-4342-A416-4EF56CEB6B76}" sibTransId="{46984C7A-6EB6-4094-BED9-AF17E7B040E6}"/>
    <dgm:cxn modelId="{398C3538-821F-43D2-8EE9-D65B74A5D4DC}" type="presOf" srcId="{50B39C7D-3576-4173-A7E4-ADE2060C1654}" destId="{D6933317-22F0-4F3B-B60F-00082ECF6998}" srcOrd="0" destOrd="0" presId="urn:microsoft.com/office/officeart/2011/layout/TabList"/>
    <dgm:cxn modelId="{30740F5E-F034-474B-844A-29F7B8184465}" srcId="{50B39C7D-3576-4173-A7E4-ADE2060C1654}" destId="{81DC067A-DE64-46F5-A398-DC3B14D26161}" srcOrd="1" destOrd="0" parTransId="{A7810C43-B14F-41A9-A4E5-0A95425C4A08}" sibTransId="{A83D7617-66B1-43FE-A511-8B47A7BE87D5}"/>
    <dgm:cxn modelId="{E5BDE951-98D1-4588-96A9-C39AB2511D6F}" srcId="{F27D24AA-FF25-4BCF-856F-58938FEC9C05}" destId="{C02FA325-A042-407D-ABE3-30E92B69D914}" srcOrd="0" destOrd="0" parTransId="{BE556C4D-9808-49FA-94FB-1442CA2C22F1}" sibTransId="{F67B043A-FD06-4CF1-9033-58C0866DA233}"/>
    <dgm:cxn modelId="{B01D1683-66F8-48C3-84DF-E5DB1ADB28C5}" srcId="{50B39C7D-3576-4173-A7E4-ADE2060C1654}" destId="{B951C4ED-CCE9-46A8-A0BC-ABE9935DF69B}" srcOrd="0" destOrd="0" parTransId="{60877616-7C73-4CD6-96E7-F7F4A945F1AD}" sibTransId="{5294CD3D-8AEE-4666-8664-0CA866EE07D0}"/>
    <dgm:cxn modelId="{FDF8D7A3-BB5B-487A-B43E-B755BF4E79A2}" srcId="{50B39C7D-3576-4173-A7E4-ADE2060C1654}" destId="{F27D24AA-FF25-4BCF-856F-58938FEC9C05}" srcOrd="3" destOrd="0" parTransId="{752A3C7A-AA37-45D4-902D-80AEC2FBEED6}" sibTransId="{0D7148E8-C4A1-439F-9766-09C1CDF3B13D}"/>
    <dgm:cxn modelId="{8B584EBF-2D17-49BB-AF4B-327AF60ACB82}" type="presOf" srcId="{3045CCC0-E07F-4336-8FBF-0A4840A2AFD6}" destId="{93353125-8E29-4EEB-AD8E-BEB493801DC0}" srcOrd="0" destOrd="0" presId="urn:microsoft.com/office/officeart/2011/layout/TabList"/>
    <dgm:cxn modelId="{53687FC6-0656-4712-87AA-9D628A0E968A}" type="presOf" srcId="{81DC067A-DE64-46F5-A398-DC3B14D26161}" destId="{BCA03AAA-0DEE-4155-893D-6FC0692CCA6B}" srcOrd="0" destOrd="0" presId="urn:microsoft.com/office/officeart/2011/layout/TabList"/>
    <dgm:cxn modelId="{F14E8ED2-52D1-4D9F-AD7D-BD7A4641B518}" type="presOf" srcId="{2E6E0715-9684-462A-BACF-A1B3DEFC4312}" destId="{458DA2AB-B9BB-40E0-A1DD-8D51796EDFAC}" srcOrd="0" destOrd="0" presId="urn:microsoft.com/office/officeart/2011/layout/TabList"/>
    <dgm:cxn modelId="{E83A4CDA-0707-4F2C-A33B-F2FF25F6BF14}" type="presOf" srcId="{4B65CD84-F1BD-4503-84D7-1A91449E8811}" destId="{D1BC9A56-20D4-4F32-96D5-34F30E6DDC63}" srcOrd="0" destOrd="0" presId="urn:microsoft.com/office/officeart/2011/layout/TabList"/>
    <dgm:cxn modelId="{145613EA-B724-4237-8CE7-97515CCCBFE5}" type="presOf" srcId="{F27D24AA-FF25-4BCF-856F-58938FEC9C05}" destId="{BD62660A-1346-4E8C-9241-435EFAE2C727}" srcOrd="0" destOrd="0" presId="urn:microsoft.com/office/officeart/2011/layout/TabList"/>
    <dgm:cxn modelId="{A743E2ED-57F1-4ABD-AA93-BBBDF49047A4}" srcId="{B951C4ED-CCE9-46A8-A0BC-ABE9935DF69B}" destId="{04F4986E-0654-4424-A3C8-B41207B738D0}" srcOrd="0" destOrd="0" parTransId="{60BBCA56-F466-4098-A6DB-8BC814482826}" sibTransId="{EB2D5F9A-735E-40B6-8A0E-DD57832700BB}"/>
    <dgm:cxn modelId="{B4CF01EE-6849-4DAC-A776-075E7483B02E}" srcId="{81DC067A-DE64-46F5-A398-DC3B14D26161}" destId="{A8292D55-44D7-4FA1-86FB-1E4A886B5339}" srcOrd="0" destOrd="0" parTransId="{0531B787-0BB4-4AB9-A311-13241CB76CC2}" sibTransId="{BF40D228-2BE2-4911-BD49-3EEC0C8C253F}"/>
    <dgm:cxn modelId="{221E27F4-6287-43EC-933F-7E6C5AA6ADC1}" type="presOf" srcId="{A8292D55-44D7-4FA1-86FB-1E4A886B5339}" destId="{C00831A1-8A2D-406D-80B1-C349D95C4BA4}" srcOrd="0" destOrd="0" presId="urn:microsoft.com/office/officeart/2011/layout/TabList"/>
    <dgm:cxn modelId="{B44C33F9-B99C-4CC0-BE7A-BDE03F3F75CF}" srcId="{50B39C7D-3576-4173-A7E4-ADE2060C1654}" destId="{3045CCC0-E07F-4336-8FBF-0A4840A2AFD6}" srcOrd="2" destOrd="0" parTransId="{922815DD-03A3-4D05-9DA7-A65E0B5E4F18}" sibTransId="{B04AEA98-D2A5-4096-A923-0472E7F21AF2}"/>
    <dgm:cxn modelId="{019AB4FE-A6F5-4D2D-8E1E-90B40B0C3B67}" type="presOf" srcId="{A1D9547C-FA5C-4DC2-BB31-866A8B896AD0}" destId="{A5F7ECF5-06CF-411B-9924-983BB6B7652B}" srcOrd="0" destOrd="0" presId="urn:microsoft.com/office/officeart/2011/layout/TabList"/>
    <dgm:cxn modelId="{CA74319A-9D08-4C5D-BD32-502A3D82F5DA}" type="presParOf" srcId="{D6933317-22F0-4F3B-B60F-00082ECF6998}" destId="{1E6F9775-8F9F-438C-BA20-64032B563D57}" srcOrd="0" destOrd="0" presId="urn:microsoft.com/office/officeart/2011/layout/TabList"/>
    <dgm:cxn modelId="{4105A433-FB89-4C07-92AC-595C2E9AF1E6}" type="presParOf" srcId="{1E6F9775-8F9F-438C-BA20-64032B563D57}" destId="{EB9706CA-A1C8-4686-A673-CE7BDDD73433}" srcOrd="0" destOrd="0" presId="urn:microsoft.com/office/officeart/2011/layout/TabList"/>
    <dgm:cxn modelId="{8478090B-05C3-4693-9504-477025943728}" type="presParOf" srcId="{1E6F9775-8F9F-438C-BA20-64032B563D57}" destId="{18E1513D-3EA3-4E92-9C7C-DE9D3C113EE1}" srcOrd="1" destOrd="0" presId="urn:microsoft.com/office/officeart/2011/layout/TabList"/>
    <dgm:cxn modelId="{B29C3D6A-938A-4B1A-AE3D-930390D9C71D}" type="presParOf" srcId="{1E6F9775-8F9F-438C-BA20-64032B563D57}" destId="{CBE9BBC6-7CC5-4EDE-941B-4B6F82FC91A9}" srcOrd="2" destOrd="0" presId="urn:microsoft.com/office/officeart/2011/layout/TabList"/>
    <dgm:cxn modelId="{C867515E-E0BD-4196-80A7-2A0859948E06}" type="presParOf" srcId="{D6933317-22F0-4F3B-B60F-00082ECF6998}" destId="{EDF1A29E-DBBE-42E8-93C1-6AD8716E1855}" srcOrd="1" destOrd="0" presId="urn:microsoft.com/office/officeart/2011/layout/TabList"/>
    <dgm:cxn modelId="{BA9903C0-6FD1-4CD1-A1FF-B80B6C89F19D}" type="presParOf" srcId="{D6933317-22F0-4F3B-B60F-00082ECF6998}" destId="{ACD7F581-3BE8-40BE-B153-854FC793D5CB}" srcOrd="2" destOrd="0" presId="urn:microsoft.com/office/officeart/2011/layout/TabList"/>
    <dgm:cxn modelId="{7DA06C85-ACBE-4385-9DE5-1204CB9B5E81}" type="presParOf" srcId="{ACD7F581-3BE8-40BE-B153-854FC793D5CB}" destId="{C00831A1-8A2D-406D-80B1-C349D95C4BA4}" srcOrd="0" destOrd="0" presId="urn:microsoft.com/office/officeart/2011/layout/TabList"/>
    <dgm:cxn modelId="{8AC38DFB-D8FF-4F6C-9211-58786BF4BE63}" type="presParOf" srcId="{ACD7F581-3BE8-40BE-B153-854FC793D5CB}" destId="{BCA03AAA-0DEE-4155-893D-6FC0692CCA6B}" srcOrd="1" destOrd="0" presId="urn:microsoft.com/office/officeart/2011/layout/TabList"/>
    <dgm:cxn modelId="{D72AAE05-2E08-444B-A23C-EE853AF93015}" type="presParOf" srcId="{ACD7F581-3BE8-40BE-B153-854FC793D5CB}" destId="{BF79142D-905C-42DD-AA85-81FF25C6126E}" srcOrd="2" destOrd="0" presId="urn:microsoft.com/office/officeart/2011/layout/TabList"/>
    <dgm:cxn modelId="{691119D9-2BD4-4F7D-8EF7-345B94BCF49C}" type="presParOf" srcId="{D6933317-22F0-4F3B-B60F-00082ECF6998}" destId="{022EBAAC-E0B7-4A72-B8C3-75ACFBBF1F35}" srcOrd="3" destOrd="0" presId="urn:microsoft.com/office/officeart/2011/layout/TabList"/>
    <dgm:cxn modelId="{19295D76-232B-458D-863E-59F3C7027FAB}" type="presParOf" srcId="{D6933317-22F0-4F3B-B60F-00082ECF6998}" destId="{71296486-1A53-4F76-874B-F965B268B0B3}" srcOrd="4" destOrd="0" presId="urn:microsoft.com/office/officeart/2011/layout/TabList"/>
    <dgm:cxn modelId="{C8C81291-41FD-46D9-BD34-E9C66D6449C0}" type="presParOf" srcId="{71296486-1A53-4F76-874B-F965B268B0B3}" destId="{458DA2AB-B9BB-40E0-A1DD-8D51796EDFAC}" srcOrd="0" destOrd="0" presId="urn:microsoft.com/office/officeart/2011/layout/TabList"/>
    <dgm:cxn modelId="{D8A5D160-4FCD-4BE7-A1DE-B9A63E6F9D78}" type="presParOf" srcId="{71296486-1A53-4F76-874B-F965B268B0B3}" destId="{93353125-8E29-4EEB-AD8E-BEB493801DC0}" srcOrd="1" destOrd="0" presId="urn:microsoft.com/office/officeart/2011/layout/TabList"/>
    <dgm:cxn modelId="{4C2C7A11-3DB3-4750-9232-FDEA1EB4CDC2}" type="presParOf" srcId="{71296486-1A53-4F76-874B-F965B268B0B3}" destId="{09710836-32D6-4BF0-838D-6CCB92021162}" srcOrd="2" destOrd="0" presId="urn:microsoft.com/office/officeart/2011/layout/TabList"/>
    <dgm:cxn modelId="{9911B42E-9EEA-44AE-B81C-FBB79BB6AA6B}" type="presParOf" srcId="{D6933317-22F0-4F3B-B60F-00082ECF6998}" destId="{8410D980-798F-4913-81DD-580A4413B867}" srcOrd="5" destOrd="0" presId="urn:microsoft.com/office/officeart/2011/layout/TabList"/>
    <dgm:cxn modelId="{0C00CEE4-9D04-4C44-BCE6-43CA1B19B38C}" type="presParOf" srcId="{D6933317-22F0-4F3B-B60F-00082ECF6998}" destId="{D3698FAF-04A9-4E7E-A22E-2D066BB1F404}" srcOrd="6" destOrd="0" presId="urn:microsoft.com/office/officeart/2011/layout/TabList"/>
    <dgm:cxn modelId="{97ABEB68-5D71-43EA-972D-98D9E9C6A5F9}" type="presParOf" srcId="{D3698FAF-04A9-4E7E-A22E-2D066BB1F404}" destId="{EE80965B-7696-4FC0-A200-82232D8A495F}" srcOrd="0" destOrd="0" presId="urn:microsoft.com/office/officeart/2011/layout/TabList"/>
    <dgm:cxn modelId="{46E7C314-1FD0-4AB8-8987-B04FC67CC725}" type="presParOf" srcId="{D3698FAF-04A9-4E7E-A22E-2D066BB1F404}" destId="{BD62660A-1346-4E8C-9241-435EFAE2C727}" srcOrd="1" destOrd="0" presId="urn:microsoft.com/office/officeart/2011/layout/TabList"/>
    <dgm:cxn modelId="{4D46A95D-8910-499F-8264-084F85F0E654}" type="presParOf" srcId="{D3698FAF-04A9-4E7E-A22E-2D066BB1F404}" destId="{482F78A0-E283-4F34-8A6B-12664E13F6AF}" srcOrd="2" destOrd="0" presId="urn:microsoft.com/office/officeart/2011/layout/TabList"/>
    <dgm:cxn modelId="{C15194D7-9E14-458C-8298-DAE61294BD44}" type="presParOf" srcId="{D6933317-22F0-4F3B-B60F-00082ECF6998}" destId="{81595722-DB3F-43DF-97F8-C95C497CFF20}" srcOrd="7" destOrd="0" presId="urn:microsoft.com/office/officeart/2011/layout/TabList"/>
    <dgm:cxn modelId="{88924C6E-161B-4290-922C-3EC296DB76FE}" type="presParOf" srcId="{D6933317-22F0-4F3B-B60F-00082ECF6998}" destId="{63557B9F-4170-4A05-B1FD-33A0BD85A69B}" srcOrd="8" destOrd="0" presId="urn:microsoft.com/office/officeart/2011/layout/TabList"/>
    <dgm:cxn modelId="{0017253D-A41E-40E2-8D4A-B0EF1705816A}" type="presParOf" srcId="{63557B9F-4170-4A05-B1FD-33A0BD85A69B}" destId="{3EBADD41-5C1C-437A-AAB7-C83147B1415B}" srcOrd="0" destOrd="0" presId="urn:microsoft.com/office/officeart/2011/layout/TabList"/>
    <dgm:cxn modelId="{B5169DD7-607F-47FF-8FD4-0499BE08EDB3}" type="presParOf" srcId="{63557B9F-4170-4A05-B1FD-33A0BD85A69B}" destId="{1AFF2413-6079-4932-8168-F9A95B2DB132}" srcOrd="1" destOrd="0" presId="urn:microsoft.com/office/officeart/2011/layout/TabList"/>
    <dgm:cxn modelId="{D45FC1DB-D006-4078-9169-A638A4FD0A6A}" type="presParOf" srcId="{63557B9F-4170-4A05-B1FD-33A0BD85A69B}" destId="{58A12476-342B-4A74-A150-367DB1E80130}" srcOrd="2" destOrd="0" presId="urn:microsoft.com/office/officeart/2011/layout/TabList"/>
    <dgm:cxn modelId="{1E9FCB49-20B2-4102-A5FE-5BC3A7F17547}" type="presParOf" srcId="{D6933317-22F0-4F3B-B60F-00082ECF6998}" destId="{F6C843C1-4C26-4EAC-89AF-C2D1E4DB8777}" srcOrd="9" destOrd="0" presId="urn:microsoft.com/office/officeart/2011/layout/TabList"/>
    <dgm:cxn modelId="{286667AA-6865-46A0-B9D4-699A9D3290D1}" type="presParOf" srcId="{D6933317-22F0-4F3B-B60F-00082ECF6998}" destId="{2F74F7AB-5195-4769-95D2-C641FCDE0E67}" srcOrd="10" destOrd="0" presId="urn:microsoft.com/office/officeart/2011/layout/TabList"/>
    <dgm:cxn modelId="{492C3FBE-35F7-4338-96C9-6F0BAE135171}" type="presParOf" srcId="{2F74F7AB-5195-4769-95D2-C641FCDE0E67}" destId="{A5F7ECF5-06CF-411B-9924-983BB6B7652B}" srcOrd="0" destOrd="0" presId="urn:microsoft.com/office/officeart/2011/layout/TabList"/>
    <dgm:cxn modelId="{F7AF8959-D529-460E-82C4-D98C410E4261}" type="presParOf" srcId="{2F74F7AB-5195-4769-95D2-C641FCDE0E67}" destId="{D1BC9A56-20D4-4F32-96D5-34F30E6DDC63}" srcOrd="1" destOrd="0" presId="urn:microsoft.com/office/officeart/2011/layout/TabList"/>
    <dgm:cxn modelId="{5612B853-A7A7-4AC1-BD5F-986A7DB32A37}" type="presParOf" srcId="{2F74F7AB-5195-4769-95D2-C641FCDE0E67}" destId="{4E28C850-1283-4409-B830-B1154E45A00A}" srcOrd="2" destOrd="0" presId="urn:microsoft.com/office/officeart/2011/layout/TabList"/>
  </dgm:cxnLst>
  <dgm:bg/>
  <dgm:whole>
    <a:ln w="28575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A2E618A-351A-4CBC-B6FD-614E8E789874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1403DB-F42A-4C44-B22A-71E327EF6E6E}">
      <dgm:prSet phldrT="[Text]"/>
      <dgm:spPr/>
      <dgm:t>
        <a:bodyPr/>
        <a:lstStyle/>
        <a:p>
          <a:r>
            <a:rPr lang="en-US" b="1"/>
            <a:t>Node</a:t>
          </a:r>
        </a:p>
      </dgm:t>
    </dgm:pt>
    <dgm:pt modelId="{5E51D4B0-A3DA-49E7-9F8D-D437E759D3DC}" type="parTrans" cxnId="{19F50BDC-0130-4ED6-95F7-1018072474C3}">
      <dgm:prSet/>
      <dgm:spPr/>
      <dgm:t>
        <a:bodyPr/>
        <a:lstStyle/>
        <a:p>
          <a:endParaRPr lang="en-US"/>
        </a:p>
      </dgm:t>
    </dgm:pt>
    <dgm:pt modelId="{D3D22135-288E-412B-916E-BA6997A76145}" type="sibTrans" cxnId="{19F50BDC-0130-4ED6-95F7-1018072474C3}">
      <dgm:prSet/>
      <dgm:spPr/>
      <dgm:t>
        <a:bodyPr/>
        <a:lstStyle/>
        <a:p>
          <a:endParaRPr lang="en-US"/>
        </a:p>
      </dgm:t>
    </dgm:pt>
    <dgm:pt modelId="{93C0B043-AE01-4CC0-8D33-A5E3BCE6AE5F}">
      <dgm:prSet phldrT="[Text]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/>
            <a:t>State</a:t>
          </a:r>
        </a:p>
      </dgm:t>
    </dgm:pt>
    <dgm:pt modelId="{F34809DD-AF80-4408-85CB-2FD76CA6C104}" type="parTrans" cxnId="{3E8E7D04-56EA-4A05-B5D1-56C57A0301C6}">
      <dgm:prSet/>
      <dgm:spPr/>
      <dgm:t>
        <a:bodyPr/>
        <a:lstStyle/>
        <a:p>
          <a:endParaRPr lang="en-US"/>
        </a:p>
      </dgm:t>
    </dgm:pt>
    <dgm:pt modelId="{0EABDA51-10E6-4CD6-93BE-6166960A553C}" type="sibTrans" cxnId="{3E8E7D04-56EA-4A05-B5D1-56C57A0301C6}">
      <dgm:prSet/>
      <dgm:spPr/>
      <dgm:t>
        <a:bodyPr/>
        <a:lstStyle/>
        <a:p>
          <a:endParaRPr lang="en-US"/>
        </a:p>
      </dgm:t>
    </dgm:pt>
    <dgm:pt modelId="{E0C8F09C-E339-47AE-888B-6C677002A0A1}">
      <dgm:prSet phldrT="[Text]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/>
            <a:t>Parent</a:t>
          </a:r>
        </a:p>
      </dgm:t>
    </dgm:pt>
    <dgm:pt modelId="{45BAE509-7868-446E-A815-7519EC641F5E}" type="parTrans" cxnId="{2F1CBD81-F5B2-42FB-BEF1-F14F980D0954}">
      <dgm:prSet/>
      <dgm:spPr/>
      <dgm:t>
        <a:bodyPr/>
        <a:lstStyle/>
        <a:p>
          <a:endParaRPr lang="en-US"/>
        </a:p>
      </dgm:t>
    </dgm:pt>
    <dgm:pt modelId="{8316033C-5447-4BDE-A93B-36B3BE55F3C0}" type="sibTrans" cxnId="{2F1CBD81-F5B2-42FB-BEF1-F14F980D0954}">
      <dgm:prSet/>
      <dgm:spPr/>
      <dgm:t>
        <a:bodyPr/>
        <a:lstStyle/>
        <a:p>
          <a:endParaRPr lang="en-US"/>
        </a:p>
      </dgm:t>
    </dgm:pt>
    <dgm:pt modelId="{A9DE50A0-E307-4099-BDC4-D16EB765D65C}">
      <dgm:prSet phldrT="[Text]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/>
            <a:t>Action</a:t>
          </a:r>
        </a:p>
      </dgm:t>
    </dgm:pt>
    <dgm:pt modelId="{B8B1C17B-8DF0-4FDE-B23C-1DC5F6CBB96C}" type="parTrans" cxnId="{0F9CDC04-55AD-4C41-8C66-B9D5F8ABC1B0}">
      <dgm:prSet/>
      <dgm:spPr/>
      <dgm:t>
        <a:bodyPr/>
        <a:lstStyle/>
        <a:p>
          <a:endParaRPr lang="en-US"/>
        </a:p>
      </dgm:t>
    </dgm:pt>
    <dgm:pt modelId="{EDBD183A-45A6-401E-BD9D-0846CDD38E74}" type="sibTrans" cxnId="{0F9CDC04-55AD-4C41-8C66-B9D5F8ABC1B0}">
      <dgm:prSet/>
      <dgm:spPr/>
      <dgm:t>
        <a:bodyPr/>
        <a:lstStyle/>
        <a:p>
          <a:endParaRPr lang="en-US"/>
        </a:p>
      </dgm:t>
    </dgm:pt>
    <dgm:pt modelId="{418BEB5C-2EAB-416E-8D23-2D5C92F6CFEC}">
      <dgm:prSet phldrT="[Text]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/>
            <a:t>Path cost</a:t>
          </a:r>
        </a:p>
      </dgm:t>
    </dgm:pt>
    <dgm:pt modelId="{BD79413F-2A8E-4D5A-8C01-7A0359D40BC7}" type="parTrans" cxnId="{ED117687-81F9-48AD-AD74-52D93ABDB249}">
      <dgm:prSet/>
      <dgm:spPr/>
      <dgm:t>
        <a:bodyPr/>
        <a:lstStyle/>
        <a:p>
          <a:endParaRPr lang="en-US"/>
        </a:p>
      </dgm:t>
    </dgm:pt>
    <dgm:pt modelId="{D7FAD410-3F05-4AE0-875D-C54918C92744}" type="sibTrans" cxnId="{ED117687-81F9-48AD-AD74-52D93ABDB249}">
      <dgm:prSet/>
      <dgm:spPr/>
      <dgm:t>
        <a:bodyPr/>
        <a:lstStyle/>
        <a:p>
          <a:endParaRPr lang="en-US"/>
        </a:p>
      </dgm:t>
    </dgm:pt>
    <dgm:pt modelId="{D386B682-31A2-49BD-A5DF-6E4A8F46DECD}" type="pres">
      <dgm:prSet presAssocID="{1A2E618A-351A-4CBC-B6FD-614E8E789874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C6BD3169-15A1-44ED-A37E-88A3940BF5B6}" type="pres">
      <dgm:prSet presAssocID="{A21403DB-F42A-4C44-B22A-71E327EF6E6E}" presName="centerShape" presStyleLbl="node0" presStyleIdx="0" presStyleCnt="1" custScaleX="130385" custScaleY="86711"/>
      <dgm:spPr>
        <a:prstGeom prst="roundRect">
          <a:avLst/>
        </a:prstGeom>
      </dgm:spPr>
    </dgm:pt>
    <dgm:pt modelId="{350CE3D5-327D-4BED-9611-B539C33CDC9E}" type="pres">
      <dgm:prSet presAssocID="{F34809DD-AF80-4408-85CB-2FD76CA6C104}" presName="Name9" presStyleLbl="parChTrans1D2" presStyleIdx="0" presStyleCnt="4"/>
      <dgm:spPr/>
    </dgm:pt>
    <dgm:pt modelId="{42941419-12DE-4827-8C0D-13DE934269C6}" type="pres">
      <dgm:prSet presAssocID="{F34809DD-AF80-4408-85CB-2FD76CA6C104}" presName="connTx" presStyleLbl="parChTrans1D2" presStyleIdx="0" presStyleCnt="4"/>
      <dgm:spPr/>
    </dgm:pt>
    <dgm:pt modelId="{C386033A-AEF3-4612-9739-985968CD4C82}" type="pres">
      <dgm:prSet presAssocID="{93C0B043-AE01-4CC0-8D33-A5E3BCE6AE5F}" presName="node" presStyleLbl="node1" presStyleIdx="0" presStyleCnt="4" custScaleY="82829">
        <dgm:presLayoutVars>
          <dgm:bulletEnabled val="1"/>
        </dgm:presLayoutVars>
      </dgm:prSet>
      <dgm:spPr/>
    </dgm:pt>
    <dgm:pt modelId="{FE190A60-5451-49AD-80A1-272B7D62BC84}" type="pres">
      <dgm:prSet presAssocID="{45BAE509-7868-446E-A815-7519EC641F5E}" presName="Name9" presStyleLbl="parChTrans1D2" presStyleIdx="1" presStyleCnt="4"/>
      <dgm:spPr/>
    </dgm:pt>
    <dgm:pt modelId="{48F2BD4F-9D3B-43E5-A13D-B705672460DE}" type="pres">
      <dgm:prSet presAssocID="{45BAE509-7868-446E-A815-7519EC641F5E}" presName="connTx" presStyleLbl="parChTrans1D2" presStyleIdx="1" presStyleCnt="4"/>
      <dgm:spPr/>
    </dgm:pt>
    <dgm:pt modelId="{40FB3F54-EBF4-4062-9A2D-1E7F78B8DC11}" type="pres">
      <dgm:prSet presAssocID="{E0C8F09C-E339-47AE-888B-6C677002A0A1}" presName="node" presStyleLbl="node1" presStyleIdx="1" presStyleCnt="4" custScaleY="82829">
        <dgm:presLayoutVars>
          <dgm:bulletEnabled val="1"/>
        </dgm:presLayoutVars>
      </dgm:prSet>
      <dgm:spPr/>
    </dgm:pt>
    <dgm:pt modelId="{AFFAC874-0725-49AF-86FB-44BBBA96CE9D}" type="pres">
      <dgm:prSet presAssocID="{B8B1C17B-8DF0-4FDE-B23C-1DC5F6CBB96C}" presName="Name9" presStyleLbl="parChTrans1D2" presStyleIdx="2" presStyleCnt="4"/>
      <dgm:spPr/>
    </dgm:pt>
    <dgm:pt modelId="{FE58F80B-EC11-46AB-9DC9-44E0100B64E0}" type="pres">
      <dgm:prSet presAssocID="{B8B1C17B-8DF0-4FDE-B23C-1DC5F6CBB96C}" presName="connTx" presStyleLbl="parChTrans1D2" presStyleIdx="2" presStyleCnt="4"/>
      <dgm:spPr/>
    </dgm:pt>
    <dgm:pt modelId="{7D23F49A-6AAA-4803-B6DD-97CA7C3B5504}" type="pres">
      <dgm:prSet presAssocID="{A9DE50A0-E307-4099-BDC4-D16EB765D65C}" presName="node" presStyleLbl="node1" presStyleIdx="2" presStyleCnt="4" custScaleY="82829">
        <dgm:presLayoutVars>
          <dgm:bulletEnabled val="1"/>
        </dgm:presLayoutVars>
      </dgm:prSet>
      <dgm:spPr/>
    </dgm:pt>
    <dgm:pt modelId="{8D5EA608-FD62-4BAD-B717-DBE8FF14267C}" type="pres">
      <dgm:prSet presAssocID="{BD79413F-2A8E-4D5A-8C01-7A0359D40BC7}" presName="Name9" presStyleLbl="parChTrans1D2" presStyleIdx="3" presStyleCnt="4"/>
      <dgm:spPr/>
    </dgm:pt>
    <dgm:pt modelId="{F33F3B36-5A66-4EFA-92CD-E224B613E8CC}" type="pres">
      <dgm:prSet presAssocID="{BD79413F-2A8E-4D5A-8C01-7A0359D40BC7}" presName="connTx" presStyleLbl="parChTrans1D2" presStyleIdx="3" presStyleCnt="4"/>
      <dgm:spPr/>
    </dgm:pt>
    <dgm:pt modelId="{F2EE00E2-1E24-43C4-BD14-BF24CBC1926B}" type="pres">
      <dgm:prSet presAssocID="{418BEB5C-2EAB-416E-8D23-2D5C92F6CFEC}" presName="node" presStyleLbl="node1" presStyleIdx="3" presStyleCnt="4" custScaleY="82829">
        <dgm:presLayoutVars>
          <dgm:bulletEnabled val="1"/>
        </dgm:presLayoutVars>
      </dgm:prSet>
      <dgm:spPr/>
    </dgm:pt>
  </dgm:ptLst>
  <dgm:cxnLst>
    <dgm:cxn modelId="{3E8E7D04-56EA-4A05-B5D1-56C57A0301C6}" srcId="{A21403DB-F42A-4C44-B22A-71E327EF6E6E}" destId="{93C0B043-AE01-4CC0-8D33-A5E3BCE6AE5F}" srcOrd="0" destOrd="0" parTransId="{F34809DD-AF80-4408-85CB-2FD76CA6C104}" sibTransId="{0EABDA51-10E6-4CD6-93BE-6166960A553C}"/>
    <dgm:cxn modelId="{0F9CDC04-55AD-4C41-8C66-B9D5F8ABC1B0}" srcId="{A21403DB-F42A-4C44-B22A-71E327EF6E6E}" destId="{A9DE50A0-E307-4099-BDC4-D16EB765D65C}" srcOrd="2" destOrd="0" parTransId="{B8B1C17B-8DF0-4FDE-B23C-1DC5F6CBB96C}" sibTransId="{EDBD183A-45A6-401E-BD9D-0846CDD38E74}"/>
    <dgm:cxn modelId="{5DE5AE1E-DDF3-47CD-A19F-E0F123BB7B58}" type="presOf" srcId="{BD79413F-2A8E-4D5A-8C01-7A0359D40BC7}" destId="{F33F3B36-5A66-4EFA-92CD-E224B613E8CC}" srcOrd="1" destOrd="0" presId="urn:microsoft.com/office/officeart/2005/8/layout/radial1"/>
    <dgm:cxn modelId="{6DBEBB2B-D913-4733-98E5-D405C7389940}" type="presOf" srcId="{B8B1C17B-8DF0-4FDE-B23C-1DC5F6CBB96C}" destId="{AFFAC874-0725-49AF-86FB-44BBBA96CE9D}" srcOrd="0" destOrd="0" presId="urn:microsoft.com/office/officeart/2005/8/layout/radial1"/>
    <dgm:cxn modelId="{EE942A5F-2C66-42CB-9410-DFF9EC167E7F}" type="presOf" srcId="{E0C8F09C-E339-47AE-888B-6C677002A0A1}" destId="{40FB3F54-EBF4-4062-9A2D-1E7F78B8DC11}" srcOrd="0" destOrd="0" presId="urn:microsoft.com/office/officeart/2005/8/layout/radial1"/>
    <dgm:cxn modelId="{37BA4142-8EF0-463C-9F2D-BB5EE828240C}" type="presOf" srcId="{F34809DD-AF80-4408-85CB-2FD76CA6C104}" destId="{42941419-12DE-4827-8C0D-13DE934269C6}" srcOrd="1" destOrd="0" presId="urn:microsoft.com/office/officeart/2005/8/layout/radial1"/>
    <dgm:cxn modelId="{3286F966-9AB1-4F49-B15E-1D6C24E907E0}" type="presOf" srcId="{A9DE50A0-E307-4099-BDC4-D16EB765D65C}" destId="{7D23F49A-6AAA-4803-B6DD-97CA7C3B5504}" srcOrd="0" destOrd="0" presId="urn:microsoft.com/office/officeart/2005/8/layout/radial1"/>
    <dgm:cxn modelId="{92FE2A6A-620F-49E4-A0F7-DC8D1F395EAB}" type="presOf" srcId="{1A2E618A-351A-4CBC-B6FD-614E8E789874}" destId="{D386B682-31A2-49BD-A5DF-6E4A8F46DECD}" srcOrd="0" destOrd="0" presId="urn:microsoft.com/office/officeart/2005/8/layout/radial1"/>
    <dgm:cxn modelId="{26FD9379-D526-4F04-A339-6E0010FEDA4C}" type="presOf" srcId="{F34809DD-AF80-4408-85CB-2FD76CA6C104}" destId="{350CE3D5-327D-4BED-9611-B539C33CDC9E}" srcOrd="0" destOrd="0" presId="urn:microsoft.com/office/officeart/2005/8/layout/radial1"/>
    <dgm:cxn modelId="{EC9F3780-9986-401E-8673-16C00CB3DCD0}" type="presOf" srcId="{B8B1C17B-8DF0-4FDE-B23C-1DC5F6CBB96C}" destId="{FE58F80B-EC11-46AB-9DC9-44E0100B64E0}" srcOrd="1" destOrd="0" presId="urn:microsoft.com/office/officeart/2005/8/layout/radial1"/>
    <dgm:cxn modelId="{2F1CBD81-F5B2-42FB-BEF1-F14F980D0954}" srcId="{A21403DB-F42A-4C44-B22A-71E327EF6E6E}" destId="{E0C8F09C-E339-47AE-888B-6C677002A0A1}" srcOrd="1" destOrd="0" parTransId="{45BAE509-7868-446E-A815-7519EC641F5E}" sibTransId="{8316033C-5447-4BDE-A93B-36B3BE55F3C0}"/>
    <dgm:cxn modelId="{ED117687-81F9-48AD-AD74-52D93ABDB249}" srcId="{A21403DB-F42A-4C44-B22A-71E327EF6E6E}" destId="{418BEB5C-2EAB-416E-8D23-2D5C92F6CFEC}" srcOrd="3" destOrd="0" parTransId="{BD79413F-2A8E-4D5A-8C01-7A0359D40BC7}" sibTransId="{D7FAD410-3F05-4AE0-875D-C54918C92744}"/>
    <dgm:cxn modelId="{6F83139D-41DA-4B16-B8C7-5DF90DD0B3E0}" type="presOf" srcId="{93C0B043-AE01-4CC0-8D33-A5E3BCE6AE5F}" destId="{C386033A-AEF3-4612-9739-985968CD4C82}" srcOrd="0" destOrd="0" presId="urn:microsoft.com/office/officeart/2005/8/layout/radial1"/>
    <dgm:cxn modelId="{9969D29E-C318-4057-BADD-12DC2B25B860}" type="presOf" srcId="{418BEB5C-2EAB-416E-8D23-2D5C92F6CFEC}" destId="{F2EE00E2-1E24-43C4-BD14-BF24CBC1926B}" srcOrd="0" destOrd="0" presId="urn:microsoft.com/office/officeart/2005/8/layout/radial1"/>
    <dgm:cxn modelId="{C95E43B5-C996-4210-A9F2-CEA5016CAAAD}" type="presOf" srcId="{BD79413F-2A8E-4D5A-8C01-7A0359D40BC7}" destId="{8D5EA608-FD62-4BAD-B717-DBE8FF14267C}" srcOrd="0" destOrd="0" presId="urn:microsoft.com/office/officeart/2005/8/layout/radial1"/>
    <dgm:cxn modelId="{5AC3BFC3-036D-4D13-A470-FA8DA7404ADA}" type="presOf" srcId="{45BAE509-7868-446E-A815-7519EC641F5E}" destId="{48F2BD4F-9D3B-43E5-A13D-B705672460DE}" srcOrd="1" destOrd="0" presId="urn:microsoft.com/office/officeart/2005/8/layout/radial1"/>
    <dgm:cxn modelId="{19F50BDC-0130-4ED6-95F7-1018072474C3}" srcId="{1A2E618A-351A-4CBC-B6FD-614E8E789874}" destId="{A21403DB-F42A-4C44-B22A-71E327EF6E6E}" srcOrd="0" destOrd="0" parTransId="{5E51D4B0-A3DA-49E7-9F8D-D437E759D3DC}" sibTransId="{D3D22135-288E-412B-916E-BA6997A76145}"/>
    <dgm:cxn modelId="{9C004FDC-7904-4B95-8D23-54DC92217698}" type="presOf" srcId="{A21403DB-F42A-4C44-B22A-71E327EF6E6E}" destId="{C6BD3169-15A1-44ED-A37E-88A3940BF5B6}" srcOrd="0" destOrd="0" presId="urn:microsoft.com/office/officeart/2005/8/layout/radial1"/>
    <dgm:cxn modelId="{D3CDCEF2-585A-42BB-B0FE-8B2E24C08D58}" type="presOf" srcId="{45BAE509-7868-446E-A815-7519EC641F5E}" destId="{FE190A60-5451-49AD-80A1-272B7D62BC84}" srcOrd="0" destOrd="0" presId="urn:microsoft.com/office/officeart/2005/8/layout/radial1"/>
    <dgm:cxn modelId="{D859578D-15BE-46E1-9899-6F391B7395FA}" type="presParOf" srcId="{D386B682-31A2-49BD-A5DF-6E4A8F46DECD}" destId="{C6BD3169-15A1-44ED-A37E-88A3940BF5B6}" srcOrd="0" destOrd="0" presId="urn:microsoft.com/office/officeart/2005/8/layout/radial1"/>
    <dgm:cxn modelId="{00BB86F7-9AD2-42D3-827F-4F03A173FEDF}" type="presParOf" srcId="{D386B682-31A2-49BD-A5DF-6E4A8F46DECD}" destId="{350CE3D5-327D-4BED-9611-B539C33CDC9E}" srcOrd="1" destOrd="0" presId="urn:microsoft.com/office/officeart/2005/8/layout/radial1"/>
    <dgm:cxn modelId="{A9354C1B-AD7B-46FB-AB65-8E6CEFB4FC2D}" type="presParOf" srcId="{350CE3D5-327D-4BED-9611-B539C33CDC9E}" destId="{42941419-12DE-4827-8C0D-13DE934269C6}" srcOrd="0" destOrd="0" presId="urn:microsoft.com/office/officeart/2005/8/layout/radial1"/>
    <dgm:cxn modelId="{204B418C-E77F-44EA-85F0-69C65A14147F}" type="presParOf" srcId="{D386B682-31A2-49BD-A5DF-6E4A8F46DECD}" destId="{C386033A-AEF3-4612-9739-985968CD4C82}" srcOrd="2" destOrd="0" presId="urn:microsoft.com/office/officeart/2005/8/layout/radial1"/>
    <dgm:cxn modelId="{151D8138-79A7-47D6-9466-10A73D7FCFAC}" type="presParOf" srcId="{D386B682-31A2-49BD-A5DF-6E4A8F46DECD}" destId="{FE190A60-5451-49AD-80A1-272B7D62BC84}" srcOrd="3" destOrd="0" presId="urn:microsoft.com/office/officeart/2005/8/layout/radial1"/>
    <dgm:cxn modelId="{E81D85E1-1962-4681-87F4-92BD953A909F}" type="presParOf" srcId="{FE190A60-5451-49AD-80A1-272B7D62BC84}" destId="{48F2BD4F-9D3B-43E5-A13D-B705672460DE}" srcOrd="0" destOrd="0" presId="urn:microsoft.com/office/officeart/2005/8/layout/radial1"/>
    <dgm:cxn modelId="{9A0BC6B6-037D-4964-92F1-B04CBA93FBB5}" type="presParOf" srcId="{D386B682-31A2-49BD-A5DF-6E4A8F46DECD}" destId="{40FB3F54-EBF4-4062-9A2D-1E7F78B8DC11}" srcOrd="4" destOrd="0" presId="urn:microsoft.com/office/officeart/2005/8/layout/radial1"/>
    <dgm:cxn modelId="{B5999251-F943-482B-89B0-E779AE015253}" type="presParOf" srcId="{D386B682-31A2-49BD-A5DF-6E4A8F46DECD}" destId="{AFFAC874-0725-49AF-86FB-44BBBA96CE9D}" srcOrd="5" destOrd="0" presId="urn:microsoft.com/office/officeart/2005/8/layout/radial1"/>
    <dgm:cxn modelId="{1EC0B6D0-6714-4E82-9B8E-164CC908CCD1}" type="presParOf" srcId="{AFFAC874-0725-49AF-86FB-44BBBA96CE9D}" destId="{FE58F80B-EC11-46AB-9DC9-44E0100B64E0}" srcOrd="0" destOrd="0" presId="urn:microsoft.com/office/officeart/2005/8/layout/radial1"/>
    <dgm:cxn modelId="{1161927F-5BF2-464A-8C6B-FC12EF6BB021}" type="presParOf" srcId="{D386B682-31A2-49BD-A5DF-6E4A8F46DECD}" destId="{7D23F49A-6AAA-4803-B6DD-97CA7C3B5504}" srcOrd="6" destOrd="0" presId="urn:microsoft.com/office/officeart/2005/8/layout/radial1"/>
    <dgm:cxn modelId="{145091EC-17B1-4487-8234-9330AAEE923E}" type="presParOf" srcId="{D386B682-31A2-49BD-A5DF-6E4A8F46DECD}" destId="{8D5EA608-FD62-4BAD-B717-DBE8FF14267C}" srcOrd="7" destOrd="0" presId="urn:microsoft.com/office/officeart/2005/8/layout/radial1"/>
    <dgm:cxn modelId="{F3D55420-75CC-495F-910E-BF839D016AF5}" type="presParOf" srcId="{8D5EA608-FD62-4BAD-B717-DBE8FF14267C}" destId="{F33F3B36-5A66-4EFA-92CD-E224B613E8CC}" srcOrd="0" destOrd="0" presId="urn:microsoft.com/office/officeart/2005/8/layout/radial1"/>
    <dgm:cxn modelId="{4834A3DE-5AFC-4E7F-9951-DDCA643278DC}" type="presParOf" srcId="{D386B682-31A2-49BD-A5DF-6E4A8F46DECD}" destId="{F2EE00E2-1E24-43C4-BD14-BF24CBC1926B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D0B5B8A-D625-406A-9509-04B4908736BD}" type="doc">
      <dgm:prSet loTypeId="urn:microsoft.com/office/officeart/2005/8/layout/pyramid2" loCatId="list" qsTypeId="urn:microsoft.com/office/officeart/2005/8/quickstyle/simple1" qsCatId="simple" csTypeId="urn:microsoft.com/office/officeart/2005/8/colors/accent1_2" csCatId="accent1" phldr="1"/>
      <dgm:spPr/>
    </dgm:pt>
    <dgm:pt modelId="{AACF7F62-D2D9-4F86-81DF-127A62B0E987}">
      <dgm:prSet phldrT="[Text]"/>
      <dgm:spPr/>
      <dgm:t>
        <a:bodyPr/>
        <a:lstStyle/>
        <a:p>
          <a:r>
            <a:rPr lang="en-US"/>
            <a:t>Phép toán</a:t>
          </a:r>
        </a:p>
      </dgm:t>
    </dgm:pt>
    <dgm:pt modelId="{51E2F09F-F428-4085-B29B-A81C1661A5A2}" type="parTrans" cxnId="{8082AC11-5D31-481E-9CDC-5D214AE7F294}">
      <dgm:prSet/>
      <dgm:spPr/>
      <dgm:t>
        <a:bodyPr/>
        <a:lstStyle/>
        <a:p>
          <a:endParaRPr lang="en-US"/>
        </a:p>
      </dgm:t>
    </dgm:pt>
    <dgm:pt modelId="{E7130EED-4745-4F4E-9DA8-E742929A4E37}" type="sibTrans" cxnId="{8082AC11-5D31-481E-9CDC-5D214AE7F294}">
      <dgm:prSet/>
      <dgm:spPr/>
      <dgm:t>
        <a:bodyPr/>
        <a:lstStyle/>
        <a:p>
          <a:endParaRPr lang="en-US"/>
        </a:p>
      </dgm:t>
    </dgm:pt>
    <dgm:pt modelId="{0D2033C6-5FAA-4577-B8CC-FE9DBF4A1A22}">
      <dgm:prSet phldrT="[Text]"/>
      <dgm:spPr/>
      <dgm:t>
        <a:bodyPr/>
        <a:lstStyle/>
        <a:p>
          <a:r>
            <a:rPr lang="en-US"/>
            <a:t>Các loại queue</a:t>
          </a:r>
        </a:p>
      </dgm:t>
    </dgm:pt>
    <dgm:pt modelId="{D63EDA59-C08F-44D3-8D6A-BFC280F7D5B0}" type="parTrans" cxnId="{AFB61B82-BBDF-4AC9-A8A5-A9A0758828DE}">
      <dgm:prSet/>
      <dgm:spPr/>
      <dgm:t>
        <a:bodyPr/>
        <a:lstStyle/>
        <a:p>
          <a:endParaRPr lang="en-US"/>
        </a:p>
      </dgm:t>
    </dgm:pt>
    <dgm:pt modelId="{5BC6BB7A-7B9D-40F3-A54C-BA40BDDEB0B6}" type="sibTrans" cxnId="{AFB61B82-BBDF-4AC9-A8A5-A9A0758828DE}">
      <dgm:prSet/>
      <dgm:spPr/>
      <dgm:t>
        <a:bodyPr/>
        <a:lstStyle/>
        <a:p>
          <a:endParaRPr lang="en-US"/>
        </a:p>
      </dgm:t>
    </dgm:pt>
    <dgm:pt modelId="{FACCDAD1-FFA6-49EF-92DD-A60DCD0387C7}">
      <dgm:prSet phldrT="[Text]"/>
      <dgm:spPr/>
      <dgm:t>
        <a:bodyPr/>
        <a:lstStyle/>
        <a:p>
          <a:r>
            <a:rPr lang="en-US"/>
            <a:t>Empty ? (queue)</a:t>
          </a:r>
        </a:p>
      </dgm:t>
    </dgm:pt>
    <dgm:pt modelId="{2F45C930-9D72-428F-B41F-581DF92EDC7C}" type="parTrans" cxnId="{25DAA899-115D-49B3-9C55-23ED0BB521E9}">
      <dgm:prSet/>
      <dgm:spPr/>
      <dgm:t>
        <a:bodyPr/>
        <a:lstStyle/>
        <a:p>
          <a:endParaRPr lang="en-US"/>
        </a:p>
      </dgm:t>
    </dgm:pt>
    <dgm:pt modelId="{26C3D277-B130-4F03-9D23-33B03189CBF7}" type="sibTrans" cxnId="{25DAA899-115D-49B3-9C55-23ED0BB521E9}">
      <dgm:prSet/>
      <dgm:spPr/>
      <dgm:t>
        <a:bodyPr/>
        <a:lstStyle/>
        <a:p>
          <a:endParaRPr lang="en-US"/>
        </a:p>
      </dgm:t>
    </dgm:pt>
    <dgm:pt modelId="{07A3529D-DE83-4723-B9CA-48A3FAD6180B}">
      <dgm:prSet phldrT="[Text]"/>
      <dgm:spPr/>
      <dgm:t>
        <a:bodyPr/>
        <a:lstStyle/>
        <a:p>
          <a:r>
            <a:rPr lang="en-US"/>
            <a:t>Pop (queue)</a:t>
          </a:r>
        </a:p>
      </dgm:t>
    </dgm:pt>
    <dgm:pt modelId="{11D02BC9-355C-4759-8C1A-6A834996D7C9}" type="parTrans" cxnId="{4AC478D4-2DC0-40BF-B7B6-A9AE860D346A}">
      <dgm:prSet/>
      <dgm:spPr/>
      <dgm:t>
        <a:bodyPr/>
        <a:lstStyle/>
        <a:p>
          <a:endParaRPr lang="en-US"/>
        </a:p>
      </dgm:t>
    </dgm:pt>
    <dgm:pt modelId="{B784017C-0F8D-42FD-9401-91F4F9F553F5}" type="sibTrans" cxnId="{4AC478D4-2DC0-40BF-B7B6-A9AE860D346A}">
      <dgm:prSet/>
      <dgm:spPr/>
      <dgm:t>
        <a:bodyPr/>
        <a:lstStyle/>
        <a:p>
          <a:endParaRPr lang="en-US"/>
        </a:p>
      </dgm:t>
    </dgm:pt>
    <dgm:pt modelId="{1E973360-C7BD-40A0-8823-5270F2F3BD2E}">
      <dgm:prSet/>
      <dgm:spPr/>
      <dgm:t>
        <a:bodyPr/>
        <a:lstStyle/>
        <a:p>
          <a:r>
            <a:rPr lang="en-US"/>
            <a:t>Insert (element, queue)</a:t>
          </a:r>
        </a:p>
      </dgm:t>
    </dgm:pt>
    <dgm:pt modelId="{C58CABF2-9B26-411F-84FC-A80222918844}" type="parTrans" cxnId="{BADD2310-53CA-4825-B05B-8FAD9CD90C85}">
      <dgm:prSet/>
      <dgm:spPr/>
      <dgm:t>
        <a:bodyPr/>
        <a:lstStyle/>
        <a:p>
          <a:endParaRPr lang="en-US"/>
        </a:p>
      </dgm:t>
    </dgm:pt>
    <dgm:pt modelId="{57CA3B0D-221F-4840-A411-41648A664259}" type="sibTrans" cxnId="{BADD2310-53CA-4825-B05B-8FAD9CD90C85}">
      <dgm:prSet/>
      <dgm:spPr/>
      <dgm:t>
        <a:bodyPr/>
        <a:lstStyle/>
        <a:p>
          <a:endParaRPr lang="en-US"/>
        </a:p>
      </dgm:t>
    </dgm:pt>
    <dgm:pt modelId="{1C7FBB6F-2E24-43B3-826B-91B0C067C978}">
      <dgm:prSet phldrT="[Text]"/>
      <dgm:spPr/>
      <dgm:t>
        <a:bodyPr/>
        <a:lstStyle/>
        <a:p>
          <a:r>
            <a:rPr lang="en-US"/>
            <a:t>FIFO queue</a:t>
          </a:r>
        </a:p>
      </dgm:t>
    </dgm:pt>
    <dgm:pt modelId="{216DD770-FA1D-4F6F-B1EA-5D038AB033D1}" type="parTrans" cxnId="{6846422B-B12D-4B8C-9742-846EAB45E43C}">
      <dgm:prSet/>
      <dgm:spPr/>
      <dgm:t>
        <a:bodyPr/>
        <a:lstStyle/>
        <a:p>
          <a:endParaRPr lang="en-US"/>
        </a:p>
      </dgm:t>
    </dgm:pt>
    <dgm:pt modelId="{94C15639-0160-4973-9A38-D45F31B81AB2}" type="sibTrans" cxnId="{6846422B-B12D-4B8C-9742-846EAB45E43C}">
      <dgm:prSet/>
      <dgm:spPr/>
      <dgm:t>
        <a:bodyPr/>
        <a:lstStyle/>
        <a:p>
          <a:endParaRPr lang="en-US"/>
        </a:p>
      </dgm:t>
    </dgm:pt>
    <dgm:pt modelId="{7CB52009-CC09-44B5-837D-59609C25B86D}">
      <dgm:prSet phldrT="[Text]"/>
      <dgm:spPr/>
      <dgm:t>
        <a:bodyPr/>
        <a:lstStyle/>
        <a:p>
          <a:r>
            <a:rPr lang="en-US"/>
            <a:t>LIFO queue</a:t>
          </a:r>
        </a:p>
      </dgm:t>
    </dgm:pt>
    <dgm:pt modelId="{C66E6C46-8613-4F6B-98D2-6F5174C8BFB7}" type="parTrans" cxnId="{5533A81C-F7AC-4A49-BDB1-20EA30D087AF}">
      <dgm:prSet/>
      <dgm:spPr/>
      <dgm:t>
        <a:bodyPr/>
        <a:lstStyle/>
        <a:p>
          <a:endParaRPr lang="en-US"/>
        </a:p>
      </dgm:t>
    </dgm:pt>
    <dgm:pt modelId="{462E0D81-790D-4D6F-850E-56A3190CAF99}" type="sibTrans" cxnId="{5533A81C-F7AC-4A49-BDB1-20EA30D087AF}">
      <dgm:prSet/>
      <dgm:spPr/>
      <dgm:t>
        <a:bodyPr/>
        <a:lstStyle/>
        <a:p>
          <a:endParaRPr lang="en-US"/>
        </a:p>
      </dgm:t>
    </dgm:pt>
    <dgm:pt modelId="{B8CC4976-73A0-432B-801A-124D13AC8C7F}">
      <dgm:prSet phldrT="[Text]"/>
      <dgm:spPr/>
      <dgm:t>
        <a:bodyPr/>
        <a:lstStyle/>
        <a:p>
          <a:r>
            <a:rPr lang="en-US"/>
            <a:t>Priority queue</a:t>
          </a:r>
        </a:p>
      </dgm:t>
    </dgm:pt>
    <dgm:pt modelId="{4D80DF33-75D4-47DC-9698-4A2FE23C71C0}" type="parTrans" cxnId="{F16F0877-17E3-4651-A79B-F63A6C6EEC95}">
      <dgm:prSet/>
      <dgm:spPr/>
      <dgm:t>
        <a:bodyPr/>
        <a:lstStyle/>
        <a:p>
          <a:endParaRPr lang="en-US"/>
        </a:p>
      </dgm:t>
    </dgm:pt>
    <dgm:pt modelId="{03031834-B216-4C90-9B5C-2949B565639B}" type="sibTrans" cxnId="{F16F0877-17E3-4651-A79B-F63A6C6EEC95}">
      <dgm:prSet/>
      <dgm:spPr/>
      <dgm:t>
        <a:bodyPr/>
        <a:lstStyle/>
        <a:p>
          <a:endParaRPr lang="en-US"/>
        </a:p>
      </dgm:t>
    </dgm:pt>
    <dgm:pt modelId="{685ADCAE-13D3-41C9-BD19-931DBA517B9A}" type="pres">
      <dgm:prSet presAssocID="{3D0B5B8A-D625-406A-9509-04B4908736BD}" presName="compositeShape" presStyleCnt="0">
        <dgm:presLayoutVars>
          <dgm:dir/>
          <dgm:resizeHandles/>
        </dgm:presLayoutVars>
      </dgm:prSet>
      <dgm:spPr/>
    </dgm:pt>
    <dgm:pt modelId="{F07A4B45-07B7-4779-A3CB-3DDDD7A62DF3}" type="pres">
      <dgm:prSet presAssocID="{3D0B5B8A-D625-406A-9509-04B4908736BD}" presName="pyramid" presStyleLbl="node1" presStyleIdx="0" presStyleCnt="1" custLinFactNeighborX="-69959" custLinFactNeighborY="19662"/>
      <dgm:spPr/>
    </dgm:pt>
    <dgm:pt modelId="{1D383A12-3BD5-4202-8891-6554A6FB1AA4}" type="pres">
      <dgm:prSet presAssocID="{3D0B5B8A-D625-406A-9509-04B4908736BD}" presName="theList" presStyleCnt="0"/>
      <dgm:spPr/>
    </dgm:pt>
    <dgm:pt modelId="{CDC73EF9-4BA7-4D1C-9DA0-BC8B44219201}" type="pres">
      <dgm:prSet presAssocID="{AACF7F62-D2D9-4F86-81DF-127A62B0E987}" presName="aNode" presStyleLbl="fgAcc1" presStyleIdx="0" presStyleCnt="2">
        <dgm:presLayoutVars>
          <dgm:bulletEnabled val="1"/>
        </dgm:presLayoutVars>
      </dgm:prSet>
      <dgm:spPr/>
    </dgm:pt>
    <dgm:pt modelId="{60ACA762-1140-4D4D-8FCA-12A4904FD937}" type="pres">
      <dgm:prSet presAssocID="{AACF7F62-D2D9-4F86-81DF-127A62B0E987}" presName="aSpace" presStyleCnt="0"/>
      <dgm:spPr/>
    </dgm:pt>
    <dgm:pt modelId="{45D77978-481B-4FA7-A7EE-9EFC7C7173B2}" type="pres">
      <dgm:prSet presAssocID="{0D2033C6-5FAA-4577-B8CC-FE9DBF4A1A22}" presName="aNode" presStyleLbl="fgAcc1" presStyleIdx="1" presStyleCnt="2">
        <dgm:presLayoutVars>
          <dgm:bulletEnabled val="1"/>
        </dgm:presLayoutVars>
      </dgm:prSet>
      <dgm:spPr/>
    </dgm:pt>
    <dgm:pt modelId="{D5D0BE82-1037-421E-878C-6C63CCCCD26B}" type="pres">
      <dgm:prSet presAssocID="{0D2033C6-5FAA-4577-B8CC-FE9DBF4A1A22}" presName="aSpace" presStyleCnt="0"/>
      <dgm:spPr/>
    </dgm:pt>
  </dgm:ptLst>
  <dgm:cxnLst>
    <dgm:cxn modelId="{BADD2310-53CA-4825-B05B-8FAD9CD90C85}" srcId="{AACF7F62-D2D9-4F86-81DF-127A62B0E987}" destId="{1E973360-C7BD-40A0-8823-5270F2F3BD2E}" srcOrd="2" destOrd="0" parTransId="{C58CABF2-9B26-411F-84FC-A80222918844}" sibTransId="{57CA3B0D-221F-4840-A411-41648A664259}"/>
    <dgm:cxn modelId="{8082AC11-5D31-481E-9CDC-5D214AE7F294}" srcId="{3D0B5B8A-D625-406A-9509-04B4908736BD}" destId="{AACF7F62-D2D9-4F86-81DF-127A62B0E987}" srcOrd="0" destOrd="0" parTransId="{51E2F09F-F428-4085-B29B-A81C1661A5A2}" sibTransId="{E7130EED-4745-4F4E-9DA8-E742929A4E37}"/>
    <dgm:cxn modelId="{5533A81C-F7AC-4A49-BDB1-20EA30D087AF}" srcId="{0D2033C6-5FAA-4577-B8CC-FE9DBF4A1A22}" destId="{7CB52009-CC09-44B5-837D-59609C25B86D}" srcOrd="1" destOrd="0" parTransId="{C66E6C46-8613-4F6B-98D2-6F5174C8BFB7}" sibTransId="{462E0D81-790D-4D6F-850E-56A3190CAF99}"/>
    <dgm:cxn modelId="{2C8E6523-AB77-4D00-AFF2-1F9F5EFD4743}" type="presOf" srcId="{7CB52009-CC09-44B5-837D-59609C25B86D}" destId="{45D77978-481B-4FA7-A7EE-9EFC7C7173B2}" srcOrd="0" destOrd="2" presId="urn:microsoft.com/office/officeart/2005/8/layout/pyramid2"/>
    <dgm:cxn modelId="{6846422B-B12D-4B8C-9742-846EAB45E43C}" srcId="{0D2033C6-5FAA-4577-B8CC-FE9DBF4A1A22}" destId="{1C7FBB6F-2E24-43B3-826B-91B0C067C978}" srcOrd="0" destOrd="0" parTransId="{216DD770-FA1D-4F6F-B1EA-5D038AB033D1}" sibTransId="{94C15639-0160-4973-9A38-D45F31B81AB2}"/>
    <dgm:cxn modelId="{7DDDC23C-D3B7-48CD-B563-0DF3C296652E}" type="presOf" srcId="{B8CC4976-73A0-432B-801A-124D13AC8C7F}" destId="{45D77978-481B-4FA7-A7EE-9EFC7C7173B2}" srcOrd="0" destOrd="3" presId="urn:microsoft.com/office/officeart/2005/8/layout/pyramid2"/>
    <dgm:cxn modelId="{A85EF642-A63A-4841-831B-2FDC93BE08FA}" type="presOf" srcId="{3D0B5B8A-D625-406A-9509-04B4908736BD}" destId="{685ADCAE-13D3-41C9-BD19-931DBA517B9A}" srcOrd="0" destOrd="0" presId="urn:microsoft.com/office/officeart/2005/8/layout/pyramid2"/>
    <dgm:cxn modelId="{C6080746-556E-4DCD-A399-349903E838FD}" type="presOf" srcId="{1E973360-C7BD-40A0-8823-5270F2F3BD2E}" destId="{CDC73EF9-4BA7-4D1C-9DA0-BC8B44219201}" srcOrd="0" destOrd="3" presId="urn:microsoft.com/office/officeart/2005/8/layout/pyramid2"/>
    <dgm:cxn modelId="{88A55B48-A040-4EB0-8BE7-EA80B82E7763}" type="presOf" srcId="{0D2033C6-5FAA-4577-B8CC-FE9DBF4A1A22}" destId="{45D77978-481B-4FA7-A7EE-9EFC7C7173B2}" srcOrd="0" destOrd="0" presId="urn:microsoft.com/office/officeart/2005/8/layout/pyramid2"/>
    <dgm:cxn modelId="{29314B6C-0999-4580-95EF-F5F545B44BC6}" type="presOf" srcId="{AACF7F62-D2D9-4F86-81DF-127A62B0E987}" destId="{CDC73EF9-4BA7-4D1C-9DA0-BC8B44219201}" srcOrd="0" destOrd="0" presId="urn:microsoft.com/office/officeart/2005/8/layout/pyramid2"/>
    <dgm:cxn modelId="{F16F0877-17E3-4651-A79B-F63A6C6EEC95}" srcId="{0D2033C6-5FAA-4577-B8CC-FE9DBF4A1A22}" destId="{B8CC4976-73A0-432B-801A-124D13AC8C7F}" srcOrd="2" destOrd="0" parTransId="{4D80DF33-75D4-47DC-9698-4A2FE23C71C0}" sibTransId="{03031834-B216-4C90-9B5C-2949B565639B}"/>
    <dgm:cxn modelId="{036F867B-2C91-413C-AF93-74BB7FA616DC}" type="presOf" srcId="{07A3529D-DE83-4723-B9CA-48A3FAD6180B}" destId="{CDC73EF9-4BA7-4D1C-9DA0-BC8B44219201}" srcOrd="0" destOrd="2" presId="urn:microsoft.com/office/officeart/2005/8/layout/pyramid2"/>
    <dgm:cxn modelId="{AFB61B82-BBDF-4AC9-A8A5-A9A0758828DE}" srcId="{3D0B5B8A-D625-406A-9509-04B4908736BD}" destId="{0D2033C6-5FAA-4577-B8CC-FE9DBF4A1A22}" srcOrd="1" destOrd="0" parTransId="{D63EDA59-C08F-44D3-8D6A-BFC280F7D5B0}" sibTransId="{5BC6BB7A-7B9D-40F3-A54C-BA40BDDEB0B6}"/>
    <dgm:cxn modelId="{4DEE7B8E-F5C5-4E04-8070-14C345A9F636}" type="presOf" srcId="{FACCDAD1-FFA6-49EF-92DD-A60DCD0387C7}" destId="{CDC73EF9-4BA7-4D1C-9DA0-BC8B44219201}" srcOrd="0" destOrd="1" presId="urn:microsoft.com/office/officeart/2005/8/layout/pyramid2"/>
    <dgm:cxn modelId="{25DAA899-115D-49B3-9C55-23ED0BB521E9}" srcId="{AACF7F62-D2D9-4F86-81DF-127A62B0E987}" destId="{FACCDAD1-FFA6-49EF-92DD-A60DCD0387C7}" srcOrd="0" destOrd="0" parTransId="{2F45C930-9D72-428F-B41F-581DF92EDC7C}" sibTransId="{26C3D277-B130-4F03-9D23-33B03189CBF7}"/>
    <dgm:cxn modelId="{60AA03A5-8CA2-48DD-91EF-C72E986093BE}" type="presOf" srcId="{1C7FBB6F-2E24-43B3-826B-91B0C067C978}" destId="{45D77978-481B-4FA7-A7EE-9EFC7C7173B2}" srcOrd="0" destOrd="1" presId="urn:microsoft.com/office/officeart/2005/8/layout/pyramid2"/>
    <dgm:cxn modelId="{4AC478D4-2DC0-40BF-B7B6-A9AE860D346A}" srcId="{AACF7F62-D2D9-4F86-81DF-127A62B0E987}" destId="{07A3529D-DE83-4723-B9CA-48A3FAD6180B}" srcOrd="1" destOrd="0" parTransId="{11D02BC9-355C-4759-8C1A-6A834996D7C9}" sibTransId="{B784017C-0F8D-42FD-9401-91F4F9F553F5}"/>
    <dgm:cxn modelId="{D1640584-240A-456F-A0AD-366DA86D0D5C}" type="presParOf" srcId="{685ADCAE-13D3-41C9-BD19-931DBA517B9A}" destId="{F07A4B45-07B7-4779-A3CB-3DDDD7A62DF3}" srcOrd="0" destOrd="0" presId="urn:microsoft.com/office/officeart/2005/8/layout/pyramid2"/>
    <dgm:cxn modelId="{378D0036-96B5-4054-A2CF-F9D1148A31E3}" type="presParOf" srcId="{685ADCAE-13D3-41C9-BD19-931DBA517B9A}" destId="{1D383A12-3BD5-4202-8891-6554A6FB1AA4}" srcOrd="1" destOrd="0" presId="urn:microsoft.com/office/officeart/2005/8/layout/pyramid2"/>
    <dgm:cxn modelId="{AA10D864-5A07-4216-87CC-A52DFC673668}" type="presParOf" srcId="{1D383A12-3BD5-4202-8891-6554A6FB1AA4}" destId="{CDC73EF9-4BA7-4D1C-9DA0-BC8B44219201}" srcOrd="0" destOrd="0" presId="urn:microsoft.com/office/officeart/2005/8/layout/pyramid2"/>
    <dgm:cxn modelId="{8E0541FB-F10B-4156-ACB7-008F5BB7D8F2}" type="presParOf" srcId="{1D383A12-3BD5-4202-8891-6554A6FB1AA4}" destId="{60ACA762-1140-4D4D-8FCA-12A4904FD937}" srcOrd="1" destOrd="0" presId="urn:microsoft.com/office/officeart/2005/8/layout/pyramid2"/>
    <dgm:cxn modelId="{115263CD-EDFA-44ED-A9E2-B2B8366E89E9}" type="presParOf" srcId="{1D383A12-3BD5-4202-8891-6554A6FB1AA4}" destId="{45D77978-481B-4FA7-A7EE-9EFC7C7173B2}" srcOrd="2" destOrd="0" presId="urn:microsoft.com/office/officeart/2005/8/layout/pyramid2"/>
    <dgm:cxn modelId="{2FD7B593-3828-4775-9B76-7A6985F9D20A}" type="presParOf" srcId="{1D383A12-3BD5-4202-8891-6554A6FB1AA4}" destId="{D5D0BE82-1037-421E-878C-6C63CCCCD26B}" srcOrd="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E4B36E4-D224-4EC7-8E8D-16A4DE0A9DBB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48A99A6-32E1-4C5C-91FD-7F7DD18D28D9}">
      <dgm:prSet phldrT="[Text]" custT="1"/>
      <dgm:spPr/>
      <dgm:t>
        <a:bodyPr/>
        <a:lstStyle/>
        <a:p>
          <a:r>
            <a:rPr lang="en-US" sz="3500" dirty="0"/>
            <a:t>1</a:t>
          </a:r>
        </a:p>
      </dgm:t>
    </dgm:pt>
    <dgm:pt modelId="{1C009838-8D76-4382-9CCA-FBB7788E66C5}" type="parTrans" cxnId="{E31BDB46-19D1-49FB-82E7-EB32EA740599}">
      <dgm:prSet/>
      <dgm:spPr/>
      <dgm:t>
        <a:bodyPr/>
        <a:lstStyle/>
        <a:p>
          <a:endParaRPr lang="en-US" sz="3500"/>
        </a:p>
      </dgm:t>
    </dgm:pt>
    <dgm:pt modelId="{93D41F07-8DF1-4126-B293-F5BCBFBC4F5B}" type="sibTrans" cxnId="{E31BDB46-19D1-49FB-82E7-EB32EA740599}">
      <dgm:prSet/>
      <dgm:spPr/>
      <dgm:t>
        <a:bodyPr/>
        <a:lstStyle/>
        <a:p>
          <a:endParaRPr lang="en-US" sz="3500"/>
        </a:p>
      </dgm:t>
    </dgm:pt>
    <dgm:pt modelId="{E2CBE9CE-C81F-4915-95A2-819D4D7AC230}">
      <dgm:prSet phldrT="[Text]" custT="1"/>
      <dgm:spPr/>
      <dgm:t>
        <a:bodyPr/>
        <a:lstStyle/>
        <a:p>
          <a:pPr marL="91440">
            <a:lnSpc>
              <a:spcPct val="150000"/>
            </a:lnSpc>
            <a:buNone/>
          </a:pPr>
          <a:r>
            <a:rPr lang="en-US" sz="3500" dirty="0">
              <a:solidFill>
                <a:srgbClr val="0070C0"/>
              </a:solidFill>
              <a:latin typeface="Segoe UI Black" panose="020B0A02040204020203" pitchFamily="34" charset="0"/>
              <a:ea typeface="Segoe UI Black" panose="020B0A02040204020203" pitchFamily="34" charset="0"/>
            </a:rPr>
            <a:t>Too many successors</a:t>
          </a:r>
          <a:r>
            <a:rPr lang="en-US" sz="3500" b="0" strike="sngStrike" dirty="0">
              <a:solidFill>
                <a:srgbClr val="0070C0"/>
              </a:solidFill>
              <a:latin typeface="Segoe UI Black" panose="020B0A02040204020203" pitchFamily="34" charset="0"/>
              <a:ea typeface="Segoe UI Black" panose="020B0A02040204020203" pitchFamily="34" charset="0"/>
            </a:rPr>
            <a:t> </a:t>
          </a:r>
          <a:endParaRPr lang="en-US" sz="3500" dirty="0">
            <a:solidFill>
              <a:srgbClr val="0070C0"/>
            </a:solidFill>
            <a:latin typeface="Segoe UI Black" panose="020B0A02040204020203" pitchFamily="34" charset="0"/>
            <a:ea typeface="Segoe UI Black" panose="020B0A02040204020203" pitchFamily="34" charset="0"/>
          </a:endParaRPr>
        </a:p>
      </dgm:t>
    </dgm:pt>
    <dgm:pt modelId="{197B160E-7D5F-45BB-B019-685528453619}" type="parTrans" cxnId="{187792BD-0262-41B8-B16D-B325EEA487B8}">
      <dgm:prSet/>
      <dgm:spPr/>
      <dgm:t>
        <a:bodyPr/>
        <a:lstStyle/>
        <a:p>
          <a:endParaRPr lang="en-US" sz="3500"/>
        </a:p>
      </dgm:t>
    </dgm:pt>
    <dgm:pt modelId="{5D5B080F-14A1-4B5A-8AA2-F01A4559FDE3}" type="sibTrans" cxnId="{187792BD-0262-41B8-B16D-B325EEA487B8}">
      <dgm:prSet/>
      <dgm:spPr/>
      <dgm:t>
        <a:bodyPr/>
        <a:lstStyle/>
        <a:p>
          <a:endParaRPr lang="en-US" sz="3500"/>
        </a:p>
      </dgm:t>
    </dgm:pt>
    <dgm:pt modelId="{855A1C54-F51C-4F9F-91EC-DD5F04DC32E8}" type="pres">
      <dgm:prSet presAssocID="{8E4B36E4-D224-4EC7-8E8D-16A4DE0A9DBB}" presName="Name0" presStyleCnt="0">
        <dgm:presLayoutVars>
          <dgm:dir/>
          <dgm:animLvl val="lvl"/>
          <dgm:resizeHandles/>
        </dgm:presLayoutVars>
      </dgm:prSet>
      <dgm:spPr/>
    </dgm:pt>
    <dgm:pt modelId="{F29E0689-CCE0-4DA2-ABF8-EAB1EA1E274B}" type="pres">
      <dgm:prSet presAssocID="{448A99A6-32E1-4C5C-91FD-7F7DD18D28D9}" presName="linNode" presStyleCnt="0"/>
      <dgm:spPr/>
    </dgm:pt>
    <dgm:pt modelId="{9A721119-BEA8-4E8B-8233-C9B7AB0C45F5}" type="pres">
      <dgm:prSet presAssocID="{448A99A6-32E1-4C5C-91FD-7F7DD18D28D9}" presName="parentShp" presStyleLbl="node1" presStyleIdx="0" presStyleCnt="1" custScaleX="47162" custLinFactNeighborX="-16197" custLinFactNeighborY="10754">
        <dgm:presLayoutVars>
          <dgm:bulletEnabled val="1"/>
        </dgm:presLayoutVars>
      </dgm:prSet>
      <dgm:spPr/>
    </dgm:pt>
    <dgm:pt modelId="{833AFC91-BDCE-4FBD-9A7F-F8B90FDF37FD}" type="pres">
      <dgm:prSet presAssocID="{448A99A6-32E1-4C5C-91FD-7F7DD18D28D9}" presName="childShp" presStyleLbl="bgAccFollowNode1" presStyleIdx="0" presStyleCnt="1" custScaleX="137123">
        <dgm:presLayoutVars>
          <dgm:bulletEnabled val="1"/>
        </dgm:presLayoutVars>
      </dgm:prSet>
      <dgm:spPr/>
    </dgm:pt>
  </dgm:ptLst>
  <dgm:cxnLst>
    <dgm:cxn modelId="{104F6D2F-C5AD-4802-ADAA-D791A0EC5418}" type="presOf" srcId="{8E4B36E4-D224-4EC7-8E8D-16A4DE0A9DBB}" destId="{855A1C54-F51C-4F9F-91EC-DD5F04DC32E8}" srcOrd="0" destOrd="0" presId="urn:microsoft.com/office/officeart/2005/8/layout/vList6"/>
    <dgm:cxn modelId="{C0817B46-7AA3-4211-A2FE-394EB8351A3B}" type="presOf" srcId="{448A99A6-32E1-4C5C-91FD-7F7DD18D28D9}" destId="{9A721119-BEA8-4E8B-8233-C9B7AB0C45F5}" srcOrd="0" destOrd="0" presId="urn:microsoft.com/office/officeart/2005/8/layout/vList6"/>
    <dgm:cxn modelId="{E31BDB46-19D1-49FB-82E7-EB32EA740599}" srcId="{8E4B36E4-D224-4EC7-8E8D-16A4DE0A9DBB}" destId="{448A99A6-32E1-4C5C-91FD-7F7DD18D28D9}" srcOrd="0" destOrd="0" parTransId="{1C009838-8D76-4382-9CCA-FBB7788E66C5}" sibTransId="{93D41F07-8DF1-4126-B293-F5BCBFBC4F5B}"/>
    <dgm:cxn modelId="{187792BD-0262-41B8-B16D-B325EEA487B8}" srcId="{448A99A6-32E1-4C5C-91FD-7F7DD18D28D9}" destId="{E2CBE9CE-C81F-4915-95A2-819D4D7AC230}" srcOrd="0" destOrd="0" parTransId="{197B160E-7D5F-45BB-B019-685528453619}" sibTransId="{5D5B080F-14A1-4B5A-8AA2-F01A4559FDE3}"/>
    <dgm:cxn modelId="{7CA8B7D0-729C-43BE-A6F8-D1097EF6B7A5}" type="presOf" srcId="{E2CBE9CE-C81F-4915-95A2-819D4D7AC230}" destId="{833AFC91-BDCE-4FBD-9A7F-F8B90FDF37FD}" srcOrd="0" destOrd="0" presId="urn:microsoft.com/office/officeart/2005/8/layout/vList6"/>
    <dgm:cxn modelId="{09349C8B-40AC-4000-920D-118F2FCA0820}" type="presParOf" srcId="{855A1C54-F51C-4F9F-91EC-DD5F04DC32E8}" destId="{F29E0689-CCE0-4DA2-ABF8-EAB1EA1E274B}" srcOrd="0" destOrd="0" presId="urn:microsoft.com/office/officeart/2005/8/layout/vList6"/>
    <dgm:cxn modelId="{9ADEA938-57C9-4C6E-9140-A2B69C47CC37}" type="presParOf" srcId="{F29E0689-CCE0-4DA2-ABF8-EAB1EA1E274B}" destId="{9A721119-BEA8-4E8B-8233-C9B7AB0C45F5}" srcOrd="0" destOrd="0" presId="urn:microsoft.com/office/officeart/2005/8/layout/vList6"/>
    <dgm:cxn modelId="{EB6B404D-916E-4178-A174-90E5727DD536}" type="presParOf" srcId="{F29E0689-CCE0-4DA2-ABF8-EAB1EA1E274B}" destId="{833AFC91-BDCE-4FBD-9A7F-F8B90FDF37FD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E4B36E4-D224-4EC7-8E8D-16A4DE0A9DBB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48A99A6-32E1-4C5C-91FD-7F7DD18D28D9}">
      <dgm:prSet phldrT="[Text]" custT="1"/>
      <dgm:spPr/>
      <dgm:t>
        <a:bodyPr/>
        <a:lstStyle/>
        <a:p>
          <a:r>
            <a:rPr lang="en-US" sz="3500" dirty="0"/>
            <a:t>2</a:t>
          </a:r>
        </a:p>
      </dgm:t>
    </dgm:pt>
    <dgm:pt modelId="{1C009838-8D76-4382-9CCA-FBB7788E66C5}" type="parTrans" cxnId="{E31BDB46-19D1-49FB-82E7-EB32EA740599}">
      <dgm:prSet/>
      <dgm:spPr/>
      <dgm:t>
        <a:bodyPr/>
        <a:lstStyle/>
        <a:p>
          <a:endParaRPr lang="en-US" sz="3500"/>
        </a:p>
      </dgm:t>
    </dgm:pt>
    <dgm:pt modelId="{93D41F07-8DF1-4126-B293-F5BCBFBC4F5B}" type="sibTrans" cxnId="{E31BDB46-19D1-49FB-82E7-EB32EA740599}">
      <dgm:prSet/>
      <dgm:spPr/>
      <dgm:t>
        <a:bodyPr/>
        <a:lstStyle/>
        <a:p>
          <a:endParaRPr lang="en-US" sz="3500"/>
        </a:p>
      </dgm:t>
    </dgm:pt>
    <dgm:pt modelId="{E2CBE9CE-C81F-4915-95A2-819D4D7AC230}">
      <dgm:prSet phldrT="[Text]" custT="1"/>
      <dgm:spPr/>
      <dgm:t>
        <a:bodyPr/>
        <a:lstStyle/>
        <a:p>
          <a:pPr marL="91440">
            <a:lnSpc>
              <a:spcPct val="150000"/>
            </a:lnSpc>
            <a:buNone/>
          </a:pPr>
          <a:r>
            <a:rPr lang="en-US" sz="3500" b="1" dirty="0" err="1">
              <a:solidFill>
                <a:srgbClr val="0070C0"/>
              </a:solidFill>
              <a:latin typeface="Segoe UI Black" panose="020B0A02040204020203" pitchFamily="34" charset="0"/>
              <a:ea typeface="Segoe UI Black" panose="020B0A02040204020203" pitchFamily="34" charset="0"/>
            </a:rPr>
            <a:t>Plateaux</a:t>
          </a:r>
          <a:r>
            <a:rPr lang="en-US" sz="3500" b="1" dirty="0">
              <a:solidFill>
                <a:srgbClr val="0070C0"/>
              </a:solidFill>
              <a:latin typeface="Segoe UI Black" panose="020B0A02040204020203" pitchFamily="34" charset="0"/>
              <a:ea typeface="Segoe UI Black" panose="020B0A02040204020203" pitchFamily="34" charset="0"/>
            </a:rPr>
            <a:t>/Local</a:t>
          </a:r>
          <a:r>
            <a:rPr lang="en-US" sz="3500" dirty="0">
              <a:solidFill>
                <a:srgbClr val="0070C0"/>
              </a:solidFill>
              <a:latin typeface="Segoe UI Black" panose="020B0A02040204020203" pitchFamily="34" charset="0"/>
              <a:ea typeface="Segoe UI Black" panose="020B0A02040204020203" pitchFamily="34" charset="0"/>
            </a:rPr>
            <a:t> maxima</a:t>
          </a:r>
        </a:p>
      </dgm:t>
    </dgm:pt>
    <dgm:pt modelId="{197B160E-7D5F-45BB-B019-685528453619}" type="parTrans" cxnId="{187792BD-0262-41B8-B16D-B325EEA487B8}">
      <dgm:prSet/>
      <dgm:spPr/>
      <dgm:t>
        <a:bodyPr/>
        <a:lstStyle/>
        <a:p>
          <a:endParaRPr lang="en-US" sz="3500"/>
        </a:p>
      </dgm:t>
    </dgm:pt>
    <dgm:pt modelId="{5D5B080F-14A1-4B5A-8AA2-F01A4559FDE3}" type="sibTrans" cxnId="{187792BD-0262-41B8-B16D-B325EEA487B8}">
      <dgm:prSet/>
      <dgm:spPr/>
      <dgm:t>
        <a:bodyPr/>
        <a:lstStyle/>
        <a:p>
          <a:endParaRPr lang="en-US" sz="3500"/>
        </a:p>
      </dgm:t>
    </dgm:pt>
    <dgm:pt modelId="{855A1C54-F51C-4F9F-91EC-DD5F04DC32E8}" type="pres">
      <dgm:prSet presAssocID="{8E4B36E4-D224-4EC7-8E8D-16A4DE0A9DBB}" presName="Name0" presStyleCnt="0">
        <dgm:presLayoutVars>
          <dgm:dir/>
          <dgm:animLvl val="lvl"/>
          <dgm:resizeHandles/>
        </dgm:presLayoutVars>
      </dgm:prSet>
      <dgm:spPr/>
    </dgm:pt>
    <dgm:pt modelId="{F29E0689-CCE0-4DA2-ABF8-EAB1EA1E274B}" type="pres">
      <dgm:prSet presAssocID="{448A99A6-32E1-4C5C-91FD-7F7DD18D28D9}" presName="linNode" presStyleCnt="0"/>
      <dgm:spPr/>
    </dgm:pt>
    <dgm:pt modelId="{9A721119-BEA8-4E8B-8233-C9B7AB0C45F5}" type="pres">
      <dgm:prSet presAssocID="{448A99A6-32E1-4C5C-91FD-7F7DD18D28D9}" presName="parentShp" presStyleLbl="node1" presStyleIdx="0" presStyleCnt="1" custScaleX="47162" custLinFactNeighborX="-16197" custLinFactNeighborY="10754">
        <dgm:presLayoutVars>
          <dgm:bulletEnabled val="1"/>
        </dgm:presLayoutVars>
      </dgm:prSet>
      <dgm:spPr/>
    </dgm:pt>
    <dgm:pt modelId="{833AFC91-BDCE-4FBD-9A7F-F8B90FDF37FD}" type="pres">
      <dgm:prSet presAssocID="{448A99A6-32E1-4C5C-91FD-7F7DD18D28D9}" presName="childShp" presStyleLbl="bgAccFollowNode1" presStyleIdx="0" presStyleCnt="1" custScaleX="137123">
        <dgm:presLayoutVars>
          <dgm:bulletEnabled val="1"/>
        </dgm:presLayoutVars>
      </dgm:prSet>
      <dgm:spPr/>
    </dgm:pt>
  </dgm:ptLst>
  <dgm:cxnLst>
    <dgm:cxn modelId="{104F6D2F-C5AD-4802-ADAA-D791A0EC5418}" type="presOf" srcId="{8E4B36E4-D224-4EC7-8E8D-16A4DE0A9DBB}" destId="{855A1C54-F51C-4F9F-91EC-DD5F04DC32E8}" srcOrd="0" destOrd="0" presId="urn:microsoft.com/office/officeart/2005/8/layout/vList6"/>
    <dgm:cxn modelId="{C0817B46-7AA3-4211-A2FE-394EB8351A3B}" type="presOf" srcId="{448A99A6-32E1-4C5C-91FD-7F7DD18D28D9}" destId="{9A721119-BEA8-4E8B-8233-C9B7AB0C45F5}" srcOrd="0" destOrd="0" presId="urn:microsoft.com/office/officeart/2005/8/layout/vList6"/>
    <dgm:cxn modelId="{E31BDB46-19D1-49FB-82E7-EB32EA740599}" srcId="{8E4B36E4-D224-4EC7-8E8D-16A4DE0A9DBB}" destId="{448A99A6-32E1-4C5C-91FD-7F7DD18D28D9}" srcOrd="0" destOrd="0" parTransId="{1C009838-8D76-4382-9CCA-FBB7788E66C5}" sibTransId="{93D41F07-8DF1-4126-B293-F5BCBFBC4F5B}"/>
    <dgm:cxn modelId="{187792BD-0262-41B8-B16D-B325EEA487B8}" srcId="{448A99A6-32E1-4C5C-91FD-7F7DD18D28D9}" destId="{E2CBE9CE-C81F-4915-95A2-819D4D7AC230}" srcOrd="0" destOrd="0" parTransId="{197B160E-7D5F-45BB-B019-685528453619}" sibTransId="{5D5B080F-14A1-4B5A-8AA2-F01A4559FDE3}"/>
    <dgm:cxn modelId="{7CA8B7D0-729C-43BE-A6F8-D1097EF6B7A5}" type="presOf" srcId="{E2CBE9CE-C81F-4915-95A2-819D4D7AC230}" destId="{833AFC91-BDCE-4FBD-9A7F-F8B90FDF37FD}" srcOrd="0" destOrd="0" presId="urn:microsoft.com/office/officeart/2005/8/layout/vList6"/>
    <dgm:cxn modelId="{09349C8B-40AC-4000-920D-118F2FCA0820}" type="presParOf" srcId="{855A1C54-F51C-4F9F-91EC-DD5F04DC32E8}" destId="{F29E0689-CCE0-4DA2-ABF8-EAB1EA1E274B}" srcOrd="0" destOrd="0" presId="urn:microsoft.com/office/officeart/2005/8/layout/vList6"/>
    <dgm:cxn modelId="{9ADEA938-57C9-4C6E-9140-A2B69C47CC37}" type="presParOf" srcId="{F29E0689-CCE0-4DA2-ABF8-EAB1EA1E274B}" destId="{9A721119-BEA8-4E8B-8233-C9B7AB0C45F5}" srcOrd="0" destOrd="0" presId="urn:microsoft.com/office/officeart/2005/8/layout/vList6"/>
    <dgm:cxn modelId="{EB6B404D-916E-4178-A174-90E5727DD536}" type="presParOf" srcId="{F29E0689-CCE0-4DA2-ABF8-EAB1EA1E274B}" destId="{833AFC91-BDCE-4FBD-9A7F-F8B90FDF37FD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A2E618A-351A-4CBC-B6FD-614E8E789874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1403DB-F42A-4C44-B22A-71E327EF6E6E}">
      <dgm:prSet phldrT="[Text]"/>
      <dgm:spPr/>
      <dgm:t>
        <a:bodyPr/>
        <a:lstStyle/>
        <a:p>
          <a:r>
            <a:rPr lang="en-US" b="1"/>
            <a:t>CSP</a:t>
          </a:r>
        </a:p>
      </dgm:t>
    </dgm:pt>
    <dgm:pt modelId="{5E51D4B0-A3DA-49E7-9F8D-D437E759D3DC}" type="parTrans" cxnId="{19F50BDC-0130-4ED6-95F7-1018072474C3}">
      <dgm:prSet/>
      <dgm:spPr/>
      <dgm:t>
        <a:bodyPr/>
        <a:lstStyle/>
        <a:p>
          <a:endParaRPr lang="en-US"/>
        </a:p>
      </dgm:t>
    </dgm:pt>
    <dgm:pt modelId="{D3D22135-288E-412B-916E-BA6997A76145}" type="sibTrans" cxnId="{19F50BDC-0130-4ED6-95F7-1018072474C3}">
      <dgm:prSet/>
      <dgm:spPr/>
      <dgm:t>
        <a:bodyPr/>
        <a:lstStyle/>
        <a:p>
          <a:endParaRPr lang="en-US"/>
        </a:p>
      </dgm:t>
    </dgm:pt>
    <dgm:pt modelId="{93C0B043-AE01-4CC0-8D33-A5E3BCE6AE5F}">
      <dgm:prSet phldrT="[Text]"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GB" sz="2800"/>
            <a:t>X : các biến</a:t>
          </a:r>
          <a:endParaRPr lang="en-US" sz="2800"/>
        </a:p>
      </dgm:t>
    </dgm:pt>
    <dgm:pt modelId="{F34809DD-AF80-4408-85CB-2FD76CA6C104}" type="parTrans" cxnId="{3E8E7D04-56EA-4A05-B5D1-56C57A0301C6}">
      <dgm:prSet/>
      <dgm:spPr/>
      <dgm:t>
        <a:bodyPr/>
        <a:lstStyle/>
        <a:p>
          <a:endParaRPr lang="en-US"/>
        </a:p>
      </dgm:t>
    </dgm:pt>
    <dgm:pt modelId="{0EABDA51-10E6-4CD6-93BE-6166960A553C}" type="sibTrans" cxnId="{3E8E7D04-56EA-4A05-B5D1-56C57A0301C6}">
      <dgm:prSet/>
      <dgm:spPr/>
      <dgm:t>
        <a:bodyPr/>
        <a:lstStyle/>
        <a:p>
          <a:endParaRPr lang="en-US"/>
        </a:p>
      </dgm:t>
    </dgm:pt>
    <dgm:pt modelId="{E0C8F09C-E339-47AE-888B-6C677002A0A1}">
      <dgm:prSet phldrT="[Text]"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GB" sz="2800"/>
            <a:t>D : miền giá trị</a:t>
          </a:r>
          <a:endParaRPr lang="en-US" sz="2800"/>
        </a:p>
      </dgm:t>
    </dgm:pt>
    <dgm:pt modelId="{45BAE509-7868-446E-A815-7519EC641F5E}" type="parTrans" cxnId="{2F1CBD81-F5B2-42FB-BEF1-F14F980D0954}">
      <dgm:prSet/>
      <dgm:spPr/>
      <dgm:t>
        <a:bodyPr/>
        <a:lstStyle/>
        <a:p>
          <a:endParaRPr lang="en-US"/>
        </a:p>
      </dgm:t>
    </dgm:pt>
    <dgm:pt modelId="{8316033C-5447-4BDE-A93B-36B3BE55F3C0}" type="sibTrans" cxnId="{2F1CBD81-F5B2-42FB-BEF1-F14F980D0954}">
      <dgm:prSet/>
      <dgm:spPr/>
      <dgm:t>
        <a:bodyPr/>
        <a:lstStyle/>
        <a:p>
          <a:endParaRPr lang="en-US"/>
        </a:p>
      </dgm:t>
    </dgm:pt>
    <dgm:pt modelId="{A9DE50A0-E307-4099-BDC4-D16EB765D65C}">
      <dgm:prSet phldrT="[Text]"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GB" sz="2800"/>
            <a:t>C : các ràng buộc</a:t>
          </a:r>
          <a:endParaRPr lang="en-US" sz="2800"/>
        </a:p>
      </dgm:t>
    </dgm:pt>
    <dgm:pt modelId="{B8B1C17B-8DF0-4FDE-B23C-1DC5F6CBB96C}" type="parTrans" cxnId="{0F9CDC04-55AD-4C41-8C66-B9D5F8ABC1B0}">
      <dgm:prSet/>
      <dgm:spPr/>
      <dgm:t>
        <a:bodyPr/>
        <a:lstStyle/>
        <a:p>
          <a:endParaRPr lang="en-US"/>
        </a:p>
      </dgm:t>
    </dgm:pt>
    <dgm:pt modelId="{EDBD183A-45A6-401E-BD9D-0846CDD38E74}" type="sibTrans" cxnId="{0F9CDC04-55AD-4C41-8C66-B9D5F8ABC1B0}">
      <dgm:prSet/>
      <dgm:spPr/>
      <dgm:t>
        <a:bodyPr/>
        <a:lstStyle/>
        <a:p>
          <a:endParaRPr lang="en-US"/>
        </a:p>
      </dgm:t>
    </dgm:pt>
    <dgm:pt modelId="{D386B682-31A2-49BD-A5DF-6E4A8F46DECD}" type="pres">
      <dgm:prSet presAssocID="{1A2E618A-351A-4CBC-B6FD-614E8E789874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C6BD3169-15A1-44ED-A37E-88A3940BF5B6}" type="pres">
      <dgm:prSet presAssocID="{A21403DB-F42A-4C44-B22A-71E327EF6E6E}" presName="centerShape" presStyleLbl="node0" presStyleIdx="0" presStyleCnt="1" custScaleX="130385" custScaleY="130385" custLinFactNeighborX="-57733" custLinFactNeighborY="-12500"/>
      <dgm:spPr/>
    </dgm:pt>
    <dgm:pt modelId="{350CE3D5-327D-4BED-9611-B539C33CDC9E}" type="pres">
      <dgm:prSet presAssocID="{F34809DD-AF80-4408-85CB-2FD76CA6C104}" presName="Name9" presStyleLbl="parChTrans1D2" presStyleIdx="0" presStyleCnt="3"/>
      <dgm:spPr/>
    </dgm:pt>
    <dgm:pt modelId="{42941419-12DE-4827-8C0D-13DE934269C6}" type="pres">
      <dgm:prSet presAssocID="{F34809DD-AF80-4408-85CB-2FD76CA6C104}" presName="connTx" presStyleLbl="parChTrans1D2" presStyleIdx="0" presStyleCnt="3"/>
      <dgm:spPr/>
    </dgm:pt>
    <dgm:pt modelId="{C386033A-AEF3-4612-9739-985968CD4C82}" type="pres">
      <dgm:prSet presAssocID="{93C0B043-AE01-4CC0-8D33-A5E3BCE6AE5F}" presName="node" presStyleLbl="node1" presStyleIdx="0" presStyleCnt="3" custScaleX="186715" custScaleY="51734" custRadScaleRad="110234" custRadScaleInc="46841">
        <dgm:presLayoutVars>
          <dgm:bulletEnabled val="1"/>
        </dgm:presLayoutVars>
      </dgm:prSet>
      <dgm:spPr>
        <a:prstGeom prst="roundRect">
          <a:avLst/>
        </a:prstGeom>
      </dgm:spPr>
    </dgm:pt>
    <dgm:pt modelId="{FE190A60-5451-49AD-80A1-272B7D62BC84}" type="pres">
      <dgm:prSet presAssocID="{45BAE509-7868-446E-A815-7519EC641F5E}" presName="Name9" presStyleLbl="parChTrans1D2" presStyleIdx="1" presStyleCnt="3"/>
      <dgm:spPr/>
    </dgm:pt>
    <dgm:pt modelId="{48F2BD4F-9D3B-43E5-A13D-B705672460DE}" type="pres">
      <dgm:prSet presAssocID="{45BAE509-7868-446E-A815-7519EC641F5E}" presName="connTx" presStyleLbl="parChTrans1D2" presStyleIdx="1" presStyleCnt="3"/>
      <dgm:spPr/>
    </dgm:pt>
    <dgm:pt modelId="{40FB3F54-EBF4-4062-9A2D-1E7F78B8DC11}" type="pres">
      <dgm:prSet presAssocID="{E0C8F09C-E339-47AE-888B-6C677002A0A1}" presName="node" presStyleLbl="node1" presStyleIdx="1" presStyleCnt="3" custScaleX="186715" custScaleY="51734" custRadScaleRad="58602" custRadScaleInc="-92087">
        <dgm:presLayoutVars>
          <dgm:bulletEnabled val="1"/>
        </dgm:presLayoutVars>
      </dgm:prSet>
      <dgm:spPr>
        <a:prstGeom prst="roundRect">
          <a:avLst/>
        </a:prstGeom>
      </dgm:spPr>
    </dgm:pt>
    <dgm:pt modelId="{AFFAC874-0725-49AF-86FB-44BBBA96CE9D}" type="pres">
      <dgm:prSet presAssocID="{B8B1C17B-8DF0-4FDE-B23C-1DC5F6CBB96C}" presName="Name9" presStyleLbl="parChTrans1D2" presStyleIdx="2" presStyleCnt="3"/>
      <dgm:spPr/>
    </dgm:pt>
    <dgm:pt modelId="{FE58F80B-EC11-46AB-9DC9-44E0100B64E0}" type="pres">
      <dgm:prSet presAssocID="{B8B1C17B-8DF0-4FDE-B23C-1DC5F6CBB96C}" presName="connTx" presStyleLbl="parChTrans1D2" presStyleIdx="2" presStyleCnt="3"/>
      <dgm:spPr/>
    </dgm:pt>
    <dgm:pt modelId="{7D23F49A-6AAA-4803-B6DD-97CA7C3B5504}" type="pres">
      <dgm:prSet presAssocID="{A9DE50A0-E307-4099-BDC4-D16EB765D65C}" presName="node" presStyleLbl="node1" presStyleIdx="2" presStyleCnt="3" custScaleX="186715" custScaleY="51734" custRadScaleRad="70690" custRadScaleInc="-182830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3E8E7D04-56EA-4A05-B5D1-56C57A0301C6}" srcId="{A21403DB-F42A-4C44-B22A-71E327EF6E6E}" destId="{93C0B043-AE01-4CC0-8D33-A5E3BCE6AE5F}" srcOrd="0" destOrd="0" parTransId="{F34809DD-AF80-4408-85CB-2FD76CA6C104}" sibTransId="{0EABDA51-10E6-4CD6-93BE-6166960A553C}"/>
    <dgm:cxn modelId="{0F9CDC04-55AD-4C41-8C66-B9D5F8ABC1B0}" srcId="{A21403DB-F42A-4C44-B22A-71E327EF6E6E}" destId="{A9DE50A0-E307-4099-BDC4-D16EB765D65C}" srcOrd="2" destOrd="0" parTransId="{B8B1C17B-8DF0-4FDE-B23C-1DC5F6CBB96C}" sibTransId="{EDBD183A-45A6-401E-BD9D-0846CDD38E74}"/>
    <dgm:cxn modelId="{6DBEBB2B-D913-4733-98E5-D405C7389940}" type="presOf" srcId="{B8B1C17B-8DF0-4FDE-B23C-1DC5F6CBB96C}" destId="{AFFAC874-0725-49AF-86FB-44BBBA96CE9D}" srcOrd="0" destOrd="0" presId="urn:microsoft.com/office/officeart/2005/8/layout/radial1"/>
    <dgm:cxn modelId="{EE942A5F-2C66-42CB-9410-DFF9EC167E7F}" type="presOf" srcId="{E0C8F09C-E339-47AE-888B-6C677002A0A1}" destId="{40FB3F54-EBF4-4062-9A2D-1E7F78B8DC11}" srcOrd="0" destOrd="0" presId="urn:microsoft.com/office/officeart/2005/8/layout/radial1"/>
    <dgm:cxn modelId="{37BA4142-8EF0-463C-9F2D-BB5EE828240C}" type="presOf" srcId="{F34809DD-AF80-4408-85CB-2FD76CA6C104}" destId="{42941419-12DE-4827-8C0D-13DE934269C6}" srcOrd="1" destOrd="0" presId="urn:microsoft.com/office/officeart/2005/8/layout/radial1"/>
    <dgm:cxn modelId="{3286F966-9AB1-4F49-B15E-1D6C24E907E0}" type="presOf" srcId="{A9DE50A0-E307-4099-BDC4-D16EB765D65C}" destId="{7D23F49A-6AAA-4803-B6DD-97CA7C3B5504}" srcOrd="0" destOrd="0" presId="urn:microsoft.com/office/officeart/2005/8/layout/radial1"/>
    <dgm:cxn modelId="{92FE2A6A-620F-49E4-A0F7-DC8D1F395EAB}" type="presOf" srcId="{1A2E618A-351A-4CBC-B6FD-614E8E789874}" destId="{D386B682-31A2-49BD-A5DF-6E4A8F46DECD}" srcOrd="0" destOrd="0" presId="urn:microsoft.com/office/officeart/2005/8/layout/radial1"/>
    <dgm:cxn modelId="{26FD9379-D526-4F04-A339-6E0010FEDA4C}" type="presOf" srcId="{F34809DD-AF80-4408-85CB-2FD76CA6C104}" destId="{350CE3D5-327D-4BED-9611-B539C33CDC9E}" srcOrd="0" destOrd="0" presId="urn:microsoft.com/office/officeart/2005/8/layout/radial1"/>
    <dgm:cxn modelId="{EC9F3780-9986-401E-8673-16C00CB3DCD0}" type="presOf" srcId="{B8B1C17B-8DF0-4FDE-B23C-1DC5F6CBB96C}" destId="{FE58F80B-EC11-46AB-9DC9-44E0100B64E0}" srcOrd="1" destOrd="0" presId="urn:microsoft.com/office/officeart/2005/8/layout/radial1"/>
    <dgm:cxn modelId="{2F1CBD81-F5B2-42FB-BEF1-F14F980D0954}" srcId="{A21403DB-F42A-4C44-B22A-71E327EF6E6E}" destId="{E0C8F09C-E339-47AE-888B-6C677002A0A1}" srcOrd="1" destOrd="0" parTransId="{45BAE509-7868-446E-A815-7519EC641F5E}" sibTransId="{8316033C-5447-4BDE-A93B-36B3BE55F3C0}"/>
    <dgm:cxn modelId="{6F83139D-41DA-4B16-B8C7-5DF90DD0B3E0}" type="presOf" srcId="{93C0B043-AE01-4CC0-8D33-A5E3BCE6AE5F}" destId="{C386033A-AEF3-4612-9739-985968CD4C82}" srcOrd="0" destOrd="0" presId="urn:microsoft.com/office/officeart/2005/8/layout/radial1"/>
    <dgm:cxn modelId="{5AC3BFC3-036D-4D13-A470-FA8DA7404ADA}" type="presOf" srcId="{45BAE509-7868-446E-A815-7519EC641F5E}" destId="{48F2BD4F-9D3B-43E5-A13D-B705672460DE}" srcOrd="1" destOrd="0" presId="urn:microsoft.com/office/officeart/2005/8/layout/radial1"/>
    <dgm:cxn modelId="{19F50BDC-0130-4ED6-95F7-1018072474C3}" srcId="{1A2E618A-351A-4CBC-B6FD-614E8E789874}" destId="{A21403DB-F42A-4C44-B22A-71E327EF6E6E}" srcOrd="0" destOrd="0" parTransId="{5E51D4B0-A3DA-49E7-9F8D-D437E759D3DC}" sibTransId="{D3D22135-288E-412B-916E-BA6997A76145}"/>
    <dgm:cxn modelId="{9C004FDC-7904-4B95-8D23-54DC92217698}" type="presOf" srcId="{A21403DB-F42A-4C44-B22A-71E327EF6E6E}" destId="{C6BD3169-15A1-44ED-A37E-88A3940BF5B6}" srcOrd="0" destOrd="0" presId="urn:microsoft.com/office/officeart/2005/8/layout/radial1"/>
    <dgm:cxn modelId="{D3CDCEF2-585A-42BB-B0FE-8B2E24C08D58}" type="presOf" srcId="{45BAE509-7868-446E-A815-7519EC641F5E}" destId="{FE190A60-5451-49AD-80A1-272B7D62BC84}" srcOrd="0" destOrd="0" presId="urn:microsoft.com/office/officeart/2005/8/layout/radial1"/>
    <dgm:cxn modelId="{D859578D-15BE-46E1-9899-6F391B7395FA}" type="presParOf" srcId="{D386B682-31A2-49BD-A5DF-6E4A8F46DECD}" destId="{C6BD3169-15A1-44ED-A37E-88A3940BF5B6}" srcOrd="0" destOrd="0" presId="urn:microsoft.com/office/officeart/2005/8/layout/radial1"/>
    <dgm:cxn modelId="{00BB86F7-9AD2-42D3-827F-4F03A173FEDF}" type="presParOf" srcId="{D386B682-31A2-49BD-A5DF-6E4A8F46DECD}" destId="{350CE3D5-327D-4BED-9611-B539C33CDC9E}" srcOrd="1" destOrd="0" presId="urn:microsoft.com/office/officeart/2005/8/layout/radial1"/>
    <dgm:cxn modelId="{A9354C1B-AD7B-46FB-AB65-8E6CEFB4FC2D}" type="presParOf" srcId="{350CE3D5-327D-4BED-9611-B539C33CDC9E}" destId="{42941419-12DE-4827-8C0D-13DE934269C6}" srcOrd="0" destOrd="0" presId="urn:microsoft.com/office/officeart/2005/8/layout/radial1"/>
    <dgm:cxn modelId="{204B418C-E77F-44EA-85F0-69C65A14147F}" type="presParOf" srcId="{D386B682-31A2-49BD-A5DF-6E4A8F46DECD}" destId="{C386033A-AEF3-4612-9739-985968CD4C82}" srcOrd="2" destOrd="0" presId="urn:microsoft.com/office/officeart/2005/8/layout/radial1"/>
    <dgm:cxn modelId="{151D8138-79A7-47D6-9466-10A73D7FCFAC}" type="presParOf" srcId="{D386B682-31A2-49BD-A5DF-6E4A8F46DECD}" destId="{FE190A60-5451-49AD-80A1-272B7D62BC84}" srcOrd="3" destOrd="0" presId="urn:microsoft.com/office/officeart/2005/8/layout/radial1"/>
    <dgm:cxn modelId="{E81D85E1-1962-4681-87F4-92BD953A909F}" type="presParOf" srcId="{FE190A60-5451-49AD-80A1-272B7D62BC84}" destId="{48F2BD4F-9D3B-43E5-A13D-B705672460DE}" srcOrd="0" destOrd="0" presId="urn:microsoft.com/office/officeart/2005/8/layout/radial1"/>
    <dgm:cxn modelId="{9A0BC6B6-037D-4964-92F1-B04CBA93FBB5}" type="presParOf" srcId="{D386B682-31A2-49BD-A5DF-6E4A8F46DECD}" destId="{40FB3F54-EBF4-4062-9A2D-1E7F78B8DC11}" srcOrd="4" destOrd="0" presId="urn:microsoft.com/office/officeart/2005/8/layout/radial1"/>
    <dgm:cxn modelId="{B5999251-F943-482B-89B0-E779AE015253}" type="presParOf" srcId="{D386B682-31A2-49BD-A5DF-6E4A8F46DECD}" destId="{AFFAC874-0725-49AF-86FB-44BBBA96CE9D}" srcOrd="5" destOrd="0" presId="urn:microsoft.com/office/officeart/2005/8/layout/radial1"/>
    <dgm:cxn modelId="{1EC0B6D0-6714-4E82-9B8E-164CC908CCD1}" type="presParOf" srcId="{AFFAC874-0725-49AF-86FB-44BBBA96CE9D}" destId="{FE58F80B-EC11-46AB-9DC9-44E0100B64E0}" srcOrd="0" destOrd="0" presId="urn:microsoft.com/office/officeart/2005/8/layout/radial1"/>
    <dgm:cxn modelId="{1161927F-5BF2-464A-8C6B-FC12EF6BB021}" type="presParOf" srcId="{D386B682-31A2-49BD-A5DF-6E4A8F46DECD}" destId="{7D23F49A-6AAA-4803-B6DD-97CA7C3B5504}" srcOrd="6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A32F8CA-435D-4D90-A2CD-74327135EDE1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51E725C-7A9F-4A1E-8069-7D9002AE2CBF}">
      <dgm:prSet phldrT="[Text]"/>
      <dgm:spPr/>
      <dgm:t>
        <a:bodyPr/>
        <a:lstStyle/>
        <a:p>
          <a:r>
            <a:rPr lang="en-US" dirty="0"/>
            <a:t>CONSISTENCY</a:t>
          </a:r>
        </a:p>
      </dgm:t>
    </dgm:pt>
    <dgm:pt modelId="{F2F527BA-4650-4AA8-9253-EEA99E70E676}" type="parTrans" cxnId="{B48C6390-A721-4BBB-B213-6D868F02A01A}">
      <dgm:prSet/>
      <dgm:spPr/>
      <dgm:t>
        <a:bodyPr/>
        <a:lstStyle/>
        <a:p>
          <a:endParaRPr lang="en-US"/>
        </a:p>
      </dgm:t>
    </dgm:pt>
    <dgm:pt modelId="{5E55F30C-6ABE-4DF3-882B-BD72F06D4DD7}" type="sibTrans" cxnId="{B48C6390-A721-4BBB-B213-6D868F02A01A}">
      <dgm:prSet/>
      <dgm:spPr/>
      <dgm:t>
        <a:bodyPr/>
        <a:lstStyle/>
        <a:p>
          <a:endParaRPr lang="en-US"/>
        </a:p>
      </dgm:t>
    </dgm:pt>
    <dgm:pt modelId="{F6EAB7C9-A1AF-4774-998B-150B97D47432}">
      <dgm:prSet phldrT="[Text]"/>
      <dgm:spPr/>
      <dgm:t>
        <a:bodyPr/>
        <a:lstStyle/>
        <a:p>
          <a:r>
            <a:rPr lang="en-GB" dirty="0"/>
            <a:t>Path consistency </a:t>
          </a:r>
          <a:endParaRPr lang="en-US" dirty="0"/>
        </a:p>
      </dgm:t>
    </dgm:pt>
    <dgm:pt modelId="{9C8051AA-6F98-4E12-86AF-5E9A0EC79276}" type="parTrans" cxnId="{7F232D2B-349E-4997-B307-D45125E10B8D}">
      <dgm:prSet/>
      <dgm:spPr/>
      <dgm:t>
        <a:bodyPr/>
        <a:lstStyle/>
        <a:p>
          <a:endParaRPr lang="en-US"/>
        </a:p>
      </dgm:t>
    </dgm:pt>
    <dgm:pt modelId="{9B3F632E-41DA-4C81-B724-99E7680357E6}" type="sibTrans" cxnId="{7F232D2B-349E-4997-B307-D45125E10B8D}">
      <dgm:prSet/>
      <dgm:spPr/>
      <dgm:t>
        <a:bodyPr/>
        <a:lstStyle/>
        <a:p>
          <a:endParaRPr lang="en-US"/>
        </a:p>
      </dgm:t>
    </dgm:pt>
    <dgm:pt modelId="{30C7FAB4-3ECD-476D-83B3-41B34BA1AC71}">
      <dgm:prSet phldrT="[Text]"/>
      <dgm:spPr/>
      <dgm:t>
        <a:bodyPr/>
        <a:lstStyle/>
        <a:p>
          <a:r>
            <a:rPr lang="en-GB" dirty="0"/>
            <a:t>K consistency </a:t>
          </a:r>
          <a:endParaRPr lang="en-US" dirty="0"/>
        </a:p>
      </dgm:t>
    </dgm:pt>
    <dgm:pt modelId="{99AEAB15-75B2-46B4-8217-B6370CBEF413}" type="parTrans" cxnId="{73C8877F-FE50-47B2-90DA-76710DF75C7A}">
      <dgm:prSet/>
      <dgm:spPr/>
      <dgm:t>
        <a:bodyPr/>
        <a:lstStyle/>
        <a:p>
          <a:endParaRPr lang="en-US"/>
        </a:p>
      </dgm:t>
    </dgm:pt>
    <dgm:pt modelId="{D55B974D-7F83-4308-B9EA-4CD16839A447}" type="sibTrans" cxnId="{73C8877F-FE50-47B2-90DA-76710DF75C7A}">
      <dgm:prSet/>
      <dgm:spPr/>
      <dgm:t>
        <a:bodyPr/>
        <a:lstStyle/>
        <a:p>
          <a:endParaRPr lang="en-US"/>
        </a:p>
      </dgm:t>
    </dgm:pt>
    <dgm:pt modelId="{94BD1C1A-134F-4B8E-828D-34ECE6F0A21A}" type="pres">
      <dgm:prSet presAssocID="{DA32F8CA-435D-4D90-A2CD-74327135EDE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73F1CF6-5F10-48F7-9BAC-05A687A5B6D8}" type="pres">
      <dgm:prSet presAssocID="{551E725C-7A9F-4A1E-8069-7D9002AE2CBF}" presName="root" presStyleCnt="0"/>
      <dgm:spPr/>
    </dgm:pt>
    <dgm:pt modelId="{C5EFEF67-82DD-4D26-855B-73008412C85A}" type="pres">
      <dgm:prSet presAssocID="{551E725C-7A9F-4A1E-8069-7D9002AE2CBF}" presName="rootComposite" presStyleCnt="0"/>
      <dgm:spPr/>
    </dgm:pt>
    <dgm:pt modelId="{5CFA9D9E-D29E-445F-90BC-CB2AE6A83BC6}" type="pres">
      <dgm:prSet presAssocID="{551E725C-7A9F-4A1E-8069-7D9002AE2CBF}" presName="rootText" presStyleLbl="node1" presStyleIdx="0" presStyleCnt="1" custScaleX="168029"/>
      <dgm:spPr/>
    </dgm:pt>
    <dgm:pt modelId="{B361EED5-4A8A-4EEC-A84B-C2DDF0B74554}" type="pres">
      <dgm:prSet presAssocID="{551E725C-7A9F-4A1E-8069-7D9002AE2CBF}" presName="rootConnector" presStyleLbl="node1" presStyleIdx="0" presStyleCnt="1"/>
      <dgm:spPr/>
    </dgm:pt>
    <dgm:pt modelId="{730121F3-97CE-4A56-9221-8BE75D614757}" type="pres">
      <dgm:prSet presAssocID="{551E725C-7A9F-4A1E-8069-7D9002AE2CBF}" presName="childShape" presStyleCnt="0"/>
      <dgm:spPr/>
    </dgm:pt>
    <dgm:pt modelId="{B9A5C7D5-93CD-4F86-9265-47736C8486EF}" type="pres">
      <dgm:prSet presAssocID="{9C8051AA-6F98-4E12-86AF-5E9A0EC79276}" presName="Name13" presStyleLbl="parChTrans1D2" presStyleIdx="0" presStyleCnt="2"/>
      <dgm:spPr/>
    </dgm:pt>
    <dgm:pt modelId="{C3F09F9C-EA20-4E07-B1B8-7A52378AA1A1}" type="pres">
      <dgm:prSet presAssocID="{F6EAB7C9-A1AF-4774-998B-150B97D47432}" presName="childText" presStyleLbl="bgAcc1" presStyleIdx="0" presStyleCnt="2" custScaleX="214203">
        <dgm:presLayoutVars>
          <dgm:bulletEnabled val="1"/>
        </dgm:presLayoutVars>
      </dgm:prSet>
      <dgm:spPr/>
    </dgm:pt>
    <dgm:pt modelId="{BA6B12A9-923B-44EA-B75C-1B514ED006D9}" type="pres">
      <dgm:prSet presAssocID="{99AEAB15-75B2-46B4-8217-B6370CBEF413}" presName="Name13" presStyleLbl="parChTrans1D2" presStyleIdx="1" presStyleCnt="2"/>
      <dgm:spPr/>
    </dgm:pt>
    <dgm:pt modelId="{1A8C77F2-E8BB-4917-B4B4-C2EF8EADF4B7}" type="pres">
      <dgm:prSet presAssocID="{30C7FAB4-3ECD-476D-83B3-41B34BA1AC71}" presName="childText" presStyleLbl="bgAcc1" presStyleIdx="1" presStyleCnt="2" custScaleX="213119">
        <dgm:presLayoutVars>
          <dgm:bulletEnabled val="1"/>
        </dgm:presLayoutVars>
      </dgm:prSet>
      <dgm:spPr/>
    </dgm:pt>
  </dgm:ptLst>
  <dgm:cxnLst>
    <dgm:cxn modelId="{B17EE421-7D2D-475A-893A-B1E18D407BAE}" type="presOf" srcId="{DA32F8CA-435D-4D90-A2CD-74327135EDE1}" destId="{94BD1C1A-134F-4B8E-828D-34ECE6F0A21A}" srcOrd="0" destOrd="0" presId="urn:microsoft.com/office/officeart/2005/8/layout/hierarchy3"/>
    <dgm:cxn modelId="{7F232D2B-349E-4997-B307-D45125E10B8D}" srcId="{551E725C-7A9F-4A1E-8069-7D9002AE2CBF}" destId="{F6EAB7C9-A1AF-4774-998B-150B97D47432}" srcOrd="0" destOrd="0" parTransId="{9C8051AA-6F98-4E12-86AF-5E9A0EC79276}" sibTransId="{9B3F632E-41DA-4C81-B724-99E7680357E6}"/>
    <dgm:cxn modelId="{F81B8D3A-1ECD-46E5-8F77-BB7A1886C9C6}" type="presOf" srcId="{99AEAB15-75B2-46B4-8217-B6370CBEF413}" destId="{BA6B12A9-923B-44EA-B75C-1B514ED006D9}" srcOrd="0" destOrd="0" presId="urn:microsoft.com/office/officeart/2005/8/layout/hierarchy3"/>
    <dgm:cxn modelId="{5DEE6E56-FD18-479B-ADA3-532946D16C39}" type="presOf" srcId="{551E725C-7A9F-4A1E-8069-7D9002AE2CBF}" destId="{B361EED5-4A8A-4EEC-A84B-C2DDF0B74554}" srcOrd="1" destOrd="0" presId="urn:microsoft.com/office/officeart/2005/8/layout/hierarchy3"/>
    <dgm:cxn modelId="{3BEA2B7F-E26B-43C5-9071-508C4A871F14}" type="presOf" srcId="{30C7FAB4-3ECD-476D-83B3-41B34BA1AC71}" destId="{1A8C77F2-E8BB-4917-B4B4-C2EF8EADF4B7}" srcOrd="0" destOrd="0" presId="urn:microsoft.com/office/officeart/2005/8/layout/hierarchy3"/>
    <dgm:cxn modelId="{73C8877F-FE50-47B2-90DA-76710DF75C7A}" srcId="{551E725C-7A9F-4A1E-8069-7D9002AE2CBF}" destId="{30C7FAB4-3ECD-476D-83B3-41B34BA1AC71}" srcOrd="1" destOrd="0" parTransId="{99AEAB15-75B2-46B4-8217-B6370CBEF413}" sibTransId="{D55B974D-7F83-4308-B9EA-4CD16839A447}"/>
    <dgm:cxn modelId="{08B7B083-A2F4-4338-B41F-439585FC1D74}" type="presOf" srcId="{F6EAB7C9-A1AF-4774-998B-150B97D47432}" destId="{C3F09F9C-EA20-4E07-B1B8-7A52378AA1A1}" srcOrd="0" destOrd="0" presId="urn:microsoft.com/office/officeart/2005/8/layout/hierarchy3"/>
    <dgm:cxn modelId="{B48C6390-A721-4BBB-B213-6D868F02A01A}" srcId="{DA32F8CA-435D-4D90-A2CD-74327135EDE1}" destId="{551E725C-7A9F-4A1E-8069-7D9002AE2CBF}" srcOrd="0" destOrd="0" parTransId="{F2F527BA-4650-4AA8-9253-EEA99E70E676}" sibTransId="{5E55F30C-6ABE-4DF3-882B-BD72F06D4DD7}"/>
    <dgm:cxn modelId="{60997ABF-74C7-4444-9C27-F01D7B8846C5}" type="presOf" srcId="{551E725C-7A9F-4A1E-8069-7D9002AE2CBF}" destId="{5CFA9D9E-D29E-445F-90BC-CB2AE6A83BC6}" srcOrd="0" destOrd="0" presId="urn:microsoft.com/office/officeart/2005/8/layout/hierarchy3"/>
    <dgm:cxn modelId="{DB4519CF-B4D8-4896-BFC3-8101A1F72C87}" type="presOf" srcId="{9C8051AA-6F98-4E12-86AF-5E9A0EC79276}" destId="{B9A5C7D5-93CD-4F86-9265-47736C8486EF}" srcOrd="0" destOrd="0" presId="urn:microsoft.com/office/officeart/2005/8/layout/hierarchy3"/>
    <dgm:cxn modelId="{A665C48B-D2AC-4BF5-B162-31A2DE448464}" type="presParOf" srcId="{94BD1C1A-134F-4B8E-828D-34ECE6F0A21A}" destId="{773F1CF6-5F10-48F7-9BAC-05A687A5B6D8}" srcOrd="0" destOrd="0" presId="urn:microsoft.com/office/officeart/2005/8/layout/hierarchy3"/>
    <dgm:cxn modelId="{CEBAAA80-D40F-4282-A9E3-03A5F0D00A40}" type="presParOf" srcId="{773F1CF6-5F10-48F7-9BAC-05A687A5B6D8}" destId="{C5EFEF67-82DD-4D26-855B-73008412C85A}" srcOrd="0" destOrd="0" presId="urn:microsoft.com/office/officeart/2005/8/layout/hierarchy3"/>
    <dgm:cxn modelId="{AE4C8CA8-3FA9-438F-8635-DF042B3F227F}" type="presParOf" srcId="{C5EFEF67-82DD-4D26-855B-73008412C85A}" destId="{5CFA9D9E-D29E-445F-90BC-CB2AE6A83BC6}" srcOrd="0" destOrd="0" presId="urn:microsoft.com/office/officeart/2005/8/layout/hierarchy3"/>
    <dgm:cxn modelId="{9CC818E7-FB0F-4EB9-8CB2-6E91C284072D}" type="presParOf" srcId="{C5EFEF67-82DD-4D26-855B-73008412C85A}" destId="{B361EED5-4A8A-4EEC-A84B-C2DDF0B74554}" srcOrd="1" destOrd="0" presId="urn:microsoft.com/office/officeart/2005/8/layout/hierarchy3"/>
    <dgm:cxn modelId="{9B1D64EB-9C5E-471E-9DD5-6246F1530680}" type="presParOf" srcId="{773F1CF6-5F10-48F7-9BAC-05A687A5B6D8}" destId="{730121F3-97CE-4A56-9221-8BE75D614757}" srcOrd="1" destOrd="0" presId="urn:microsoft.com/office/officeart/2005/8/layout/hierarchy3"/>
    <dgm:cxn modelId="{63838EA5-D0A9-49AE-AF40-BE19AAD851FF}" type="presParOf" srcId="{730121F3-97CE-4A56-9221-8BE75D614757}" destId="{B9A5C7D5-93CD-4F86-9265-47736C8486EF}" srcOrd="0" destOrd="0" presId="urn:microsoft.com/office/officeart/2005/8/layout/hierarchy3"/>
    <dgm:cxn modelId="{65F4965A-1FB4-4861-9746-3EAD2B81DE71}" type="presParOf" srcId="{730121F3-97CE-4A56-9221-8BE75D614757}" destId="{C3F09F9C-EA20-4E07-B1B8-7A52378AA1A1}" srcOrd="1" destOrd="0" presId="urn:microsoft.com/office/officeart/2005/8/layout/hierarchy3"/>
    <dgm:cxn modelId="{C78AAAB5-1691-41D7-B9C2-39291251F926}" type="presParOf" srcId="{730121F3-97CE-4A56-9221-8BE75D614757}" destId="{BA6B12A9-923B-44EA-B75C-1B514ED006D9}" srcOrd="2" destOrd="0" presId="urn:microsoft.com/office/officeart/2005/8/layout/hierarchy3"/>
    <dgm:cxn modelId="{7F39D65B-6618-48F6-AD4A-D0AC3B2E7EC1}" type="presParOf" srcId="{730121F3-97CE-4A56-9221-8BE75D614757}" destId="{1A8C77F2-E8BB-4917-B4B4-C2EF8EADF4B7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28C850-1283-4409-B830-B1154E45A00A}">
      <dsp:nvSpPr>
        <dsp:cNvPr id="0" name=""/>
        <dsp:cNvSpPr/>
      </dsp:nvSpPr>
      <dsp:spPr>
        <a:xfrm>
          <a:off x="0" y="3594732"/>
          <a:ext cx="5342891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A12476-342B-4A74-A150-367DB1E80130}">
      <dsp:nvSpPr>
        <dsp:cNvPr id="0" name=""/>
        <dsp:cNvSpPr/>
      </dsp:nvSpPr>
      <dsp:spPr>
        <a:xfrm>
          <a:off x="0" y="2990859"/>
          <a:ext cx="5342891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2F78A0-E283-4F34-8A6B-12664E13F6AF}">
      <dsp:nvSpPr>
        <dsp:cNvPr id="0" name=""/>
        <dsp:cNvSpPr/>
      </dsp:nvSpPr>
      <dsp:spPr>
        <a:xfrm>
          <a:off x="0" y="2386987"/>
          <a:ext cx="5342891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710836-32D6-4BF0-838D-6CCB92021162}">
      <dsp:nvSpPr>
        <dsp:cNvPr id="0" name=""/>
        <dsp:cNvSpPr/>
      </dsp:nvSpPr>
      <dsp:spPr>
        <a:xfrm>
          <a:off x="0" y="1783114"/>
          <a:ext cx="5342891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79142D-905C-42DD-AA85-81FF25C6126E}">
      <dsp:nvSpPr>
        <dsp:cNvPr id="0" name=""/>
        <dsp:cNvSpPr/>
      </dsp:nvSpPr>
      <dsp:spPr>
        <a:xfrm>
          <a:off x="0" y="1179242"/>
          <a:ext cx="5342891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E9BBC6-7CC5-4EDE-941B-4B6F82FC91A9}">
      <dsp:nvSpPr>
        <dsp:cNvPr id="0" name=""/>
        <dsp:cNvSpPr/>
      </dsp:nvSpPr>
      <dsp:spPr>
        <a:xfrm>
          <a:off x="0" y="575369"/>
          <a:ext cx="5342891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9706CA-A1C8-4686-A673-CE7BDDD73433}">
      <dsp:nvSpPr>
        <dsp:cNvPr id="0" name=""/>
        <dsp:cNvSpPr/>
      </dsp:nvSpPr>
      <dsp:spPr>
        <a:xfrm>
          <a:off x="1389151" y="252"/>
          <a:ext cx="3953739" cy="575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rPr>
            <a:t>Hồ Huy </a:t>
          </a:r>
          <a:r>
            <a:rPr lang="en-US" sz="2800" b="0" kern="1200">
              <a:latin typeface="Segoe UI Semibold" panose="020B0702040204020203" pitchFamily="34" charset="0"/>
              <a:cs typeface="Segoe UI Semibold" panose="020B0702040204020203" pitchFamily="34" charset="0"/>
            </a:rPr>
            <a:t>Hoàng</a:t>
          </a:r>
          <a:endParaRPr lang="en-US" sz="2000" kern="1200">
            <a:latin typeface="Segoe UI Semibold" panose="020B0702040204020203" pitchFamily="34" charset="0"/>
            <a:cs typeface="Segoe UI Semibold" panose="020B0702040204020203" pitchFamily="34" charset="0"/>
          </a:endParaRPr>
        </a:p>
      </dsp:txBody>
      <dsp:txXfrm>
        <a:off x="1389151" y="252"/>
        <a:ext cx="3953739" cy="575116"/>
      </dsp:txXfrm>
    </dsp:sp>
    <dsp:sp modelId="{18E1513D-3EA3-4E92-9C7C-DE9D3C113EE1}">
      <dsp:nvSpPr>
        <dsp:cNvPr id="0" name=""/>
        <dsp:cNvSpPr/>
      </dsp:nvSpPr>
      <dsp:spPr>
        <a:xfrm>
          <a:off x="0" y="176066"/>
          <a:ext cx="1389151" cy="365762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Segoe UI Semibold" panose="020B0702040204020203" pitchFamily="34" charset="0"/>
              <a:cs typeface="Segoe UI Semibold" panose="020B0702040204020203" pitchFamily="34" charset="0"/>
            </a:rPr>
            <a:t>18110284</a:t>
          </a:r>
        </a:p>
      </dsp:txBody>
      <dsp:txXfrm>
        <a:off x="17858" y="193924"/>
        <a:ext cx="1353435" cy="347904"/>
      </dsp:txXfrm>
    </dsp:sp>
    <dsp:sp modelId="{C00831A1-8A2D-406D-80B1-C349D95C4BA4}">
      <dsp:nvSpPr>
        <dsp:cNvPr id="0" name=""/>
        <dsp:cNvSpPr/>
      </dsp:nvSpPr>
      <dsp:spPr>
        <a:xfrm>
          <a:off x="1389151" y="604125"/>
          <a:ext cx="3953739" cy="575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rPr>
            <a:t>Tạ Thị Mai </a:t>
          </a:r>
          <a:r>
            <a:rPr lang="en-US" sz="2800" b="0" kern="1200">
              <a:latin typeface="Segoe UI Semibold" panose="020B0702040204020203" pitchFamily="34" charset="0"/>
              <a:cs typeface="Segoe UI Semibold" panose="020B0702040204020203" pitchFamily="34" charset="0"/>
            </a:rPr>
            <a:t>Hương</a:t>
          </a:r>
          <a:endParaRPr lang="en-US" sz="2000" kern="1200">
            <a:latin typeface="Segoe UI Semibold" panose="020B0702040204020203" pitchFamily="34" charset="0"/>
            <a:cs typeface="Segoe UI Semibold" panose="020B0702040204020203" pitchFamily="34" charset="0"/>
          </a:endParaRPr>
        </a:p>
      </dsp:txBody>
      <dsp:txXfrm>
        <a:off x="1389151" y="604125"/>
        <a:ext cx="3953739" cy="575116"/>
      </dsp:txXfrm>
    </dsp:sp>
    <dsp:sp modelId="{BCA03AAA-0DEE-4155-893D-6FC0692CCA6B}">
      <dsp:nvSpPr>
        <dsp:cNvPr id="0" name=""/>
        <dsp:cNvSpPr/>
      </dsp:nvSpPr>
      <dsp:spPr>
        <a:xfrm>
          <a:off x="0" y="779938"/>
          <a:ext cx="1389151" cy="365762"/>
        </a:xfrm>
        <a:prstGeom prst="round2SameRect">
          <a:avLst>
            <a:gd name="adj1" fmla="val 16670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Segoe UI Semibold" panose="020B0702040204020203" pitchFamily="34" charset="0"/>
              <a:cs typeface="Segoe UI Semibold" panose="020B0702040204020203" pitchFamily="34" charset="0"/>
            </a:rPr>
            <a:t>18110298</a:t>
          </a:r>
        </a:p>
      </dsp:txBody>
      <dsp:txXfrm>
        <a:off x="17858" y="797796"/>
        <a:ext cx="1353435" cy="347904"/>
      </dsp:txXfrm>
    </dsp:sp>
    <dsp:sp modelId="{458DA2AB-B9BB-40E0-A1DD-8D51796EDFAC}">
      <dsp:nvSpPr>
        <dsp:cNvPr id="0" name=""/>
        <dsp:cNvSpPr/>
      </dsp:nvSpPr>
      <dsp:spPr>
        <a:xfrm>
          <a:off x="1389151" y="1207997"/>
          <a:ext cx="3953739" cy="575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rPr>
            <a:t>Lâm Quốc </a:t>
          </a:r>
          <a:r>
            <a:rPr lang="en-US" sz="2800" b="0" kern="1200">
              <a:latin typeface="Segoe UI Semibold" panose="020B0702040204020203" pitchFamily="34" charset="0"/>
              <a:cs typeface="Segoe UI Semibold" panose="020B0702040204020203" pitchFamily="34" charset="0"/>
            </a:rPr>
            <a:t>Khánh</a:t>
          </a:r>
          <a:endParaRPr lang="en-US" sz="2000" kern="1200">
            <a:latin typeface="Segoe UI Semibold" panose="020B0702040204020203" pitchFamily="34" charset="0"/>
            <a:cs typeface="Segoe UI Semibold" panose="020B0702040204020203" pitchFamily="34" charset="0"/>
          </a:endParaRPr>
        </a:p>
      </dsp:txBody>
      <dsp:txXfrm>
        <a:off x="1389151" y="1207997"/>
        <a:ext cx="3953739" cy="575116"/>
      </dsp:txXfrm>
    </dsp:sp>
    <dsp:sp modelId="{93353125-8E29-4EEB-AD8E-BEB493801DC0}">
      <dsp:nvSpPr>
        <dsp:cNvPr id="0" name=""/>
        <dsp:cNvSpPr/>
      </dsp:nvSpPr>
      <dsp:spPr>
        <a:xfrm>
          <a:off x="0" y="1383811"/>
          <a:ext cx="1389151" cy="365762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Segoe UI Semibold" panose="020B0702040204020203" pitchFamily="34" charset="0"/>
              <a:cs typeface="Segoe UI Semibold" panose="020B0702040204020203" pitchFamily="34" charset="0"/>
            </a:rPr>
            <a:t>18110304</a:t>
          </a:r>
        </a:p>
      </dsp:txBody>
      <dsp:txXfrm>
        <a:off x="17858" y="1401669"/>
        <a:ext cx="1353435" cy="347904"/>
      </dsp:txXfrm>
    </dsp:sp>
    <dsp:sp modelId="{EE80965B-7696-4FC0-A200-82232D8A495F}">
      <dsp:nvSpPr>
        <dsp:cNvPr id="0" name=""/>
        <dsp:cNvSpPr/>
      </dsp:nvSpPr>
      <dsp:spPr>
        <a:xfrm>
          <a:off x="1389151" y="1811870"/>
          <a:ext cx="3953739" cy="575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rPr>
            <a:t>Trần Quốc </a:t>
          </a:r>
          <a:r>
            <a:rPr lang="en-US" sz="2800" b="0" kern="1200">
              <a:latin typeface="Segoe UI Semibold" panose="020B0702040204020203" pitchFamily="34" charset="0"/>
              <a:cs typeface="Segoe UI Semibold" panose="020B0702040204020203" pitchFamily="34" charset="0"/>
            </a:rPr>
            <a:t>Nam</a:t>
          </a:r>
          <a:endParaRPr lang="en-US" sz="2000" kern="1200">
            <a:latin typeface="Segoe UI Semibold" panose="020B0702040204020203" pitchFamily="34" charset="0"/>
            <a:cs typeface="Segoe UI Semibold" panose="020B0702040204020203" pitchFamily="34" charset="0"/>
          </a:endParaRPr>
        </a:p>
      </dsp:txBody>
      <dsp:txXfrm>
        <a:off x="1389151" y="1811870"/>
        <a:ext cx="3953739" cy="575116"/>
      </dsp:txXfrm>
    </dsp:sp>
    <dsp:sp modelId="{BD62660A-1346-4E8C-9241-435EFAE2C727}">
      <dsp:nvSpPr>
        <dsp:cNvPr id="0" name=""/>
        <dsp:cNvSpPr/>
      </dsp:nvSpPr>
      <dsp:spPr>
        <a:xfrm>
          <a:off x="0" y="1987683"/>
          <a:ext cx="1389151" cy="365762"/>
        </a:xfrm>
        <a:prstGeom prst="round2SameRect">
          <a:avLst>
            <a:gd name="adj1" fmla="val 16670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Segoe UI Semibold" panose="020B0702040204020203" pitchFamily="34" charset="0"/>
              <a:cs typeface="Segoe UI Semibold" panose="020B0702040204020203" pitchFamily="34" charset="0"/>
            </a:rPr>
            <a:t>18110323</a:t>
          </a:r>
        </a:p>
      </dsp:txBody>
      <dsp:txXfrm>
        <a:off x="17858" y="2005541"/>
        <a:ext cx="1353435" cy="347904"/>
      </dsp:txXfrm>
    </dsp:sp>
    <dsp:sp modelId="{3EBADD41-5C1C-437A-AAB7-C83147B1415B}">
      <dsp:nvSpPr>
        <dsp:cNvPr id="0" name=""/>
        <dsp:cNvSpPr/>
      </dsp:nvSpPr>
      <dsp:spPr>
        <a:xfrm>
          <a:off x="1389151" y="2415742"/>
          <a:ext cx="3953739" cy="575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rPr>
            <a:t>Nguyễn Trần </a:t>
          </a:r>
          <a:r>
            <a:rPr lang="en-US" sz="2800" b="0" kern="1200">
              <a:latin typeface="Segoe UI Semibold" panose="020B0702040204020203" pitchFamily="34" charset="0"/>
              <a:cs typeface="Segoe UI Semibold" panose="020B0702040204020203" pitchFamily="34" charset="0"/>
            </a:rPr>
            <a:t>Phúc</a:t>
          </a:r>
          <a:endParaRPr lang="en-US" sz="2000" kern="1200">
            <a:latin typeface="Segoe UI Semibold" panose="020B0702040204020203" pitchFamily="34" charset="0"/>
            <a:cs typeface="Segoe UI Semibold" panose="020B0702040204020203" pitchFamily="34" charset="0"/>
          </a:endParaRPr>
        </a:p>
      </dsp:txBody>
      <dsp:txXfrm>
        <a:off x="1389151" y="2415742"/>
        <a:ext cx="3953739" cy="575116"/>
      </dsp:txXfrm>
    </dsp:sp>
    <dsp:sp modelId="{1AFF2413-6079-4932-8168-F9A95B2DB132}">
      <dsp:nvSpPr>
        <dsp:cNvPr id="0" name=""/>
        <dsp:cNvSpPr/>
      </dsp:nvSpPr>
      <dsp:spPr>
        <a:xfrm>
          <a:off x="0" y="2591556"/>
          <a:ext cx="1389151" cy="365762"/>
        </a:xfrm>
        <a:prstGeom prst="round2SameRect">
          <a:avLst>
            <a:gd name="adj1" fmla="val 16670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Segoe UI Semibold" panose="020B0702040204020203" pitchFamily="34" charset="0"/>
              <a:cs typeface="Segoe UI Semibold" panose="020B0702040204020203" pitchFamily="34" charset="0"/>
            </a:rPr>
            <a:t>18110339</a:t>
          </a:r>
        </a:p>
      </dsp:txBody>
      <dsp:txXfrm>
        <a:off x="17858" y="2609414"/>
        <a:ext cx="1353435" cy="347904"/>
      </dsp:txXfrm>
    </dsp:sp>
    <dsp:sp modelId="{A5F7ECF5-06CF-411B-9924-983BB6B7652B}">
      <dsp:nvSpPr>
        <dsp:cNvPr id="0" name=""/>
        <dsp:cNvSpPr/>
      </dsp:nvSpPr>
      <dsp:spPr>
        <a:xfrm>
          <a:off x="1389151" y="3019615"/>
          <a:ext cx="3953739" cy="575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rPr>
            <a:t>Nguyễn Huỳnh Minh </a:t>
          </a:r>
          <a:r>
            <a:rPr lang="en-US" sz="2800" b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rPr>
            <a:t>Tiến</a:t>
          </a:r>
        </a:p>
      </dsp:txBody>
      <dsp:txXfrm>
        <a:off x="1389151" y="3019615"/>
        <a:ext cx="3953739" cy="575116"/>
      </dsp:txXfrm>
    </dsp:sp>
    <dsp:sp modelId="{D1BC9A56-20D4-4F32-96D5-34F30E6DDC63}">
      <dsp:nvSpPr>
        <dsp:cNvPr id="0" name=""/>
        <dsp:cNvSpPr/>
      </dsp:nvSpPr>
      <dsp:spPr>
        <a:xfrm>
          <a:off x="0" y="3195428"/>
          <a:ext cx="1389151" cy="365762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Segoe UI Semibold" panose="020B0702040204020203" pitchFamily="34" charset="0"/>
              <a:cs typeface="Segoe UI Semibold" panose="020B0702040204020203" pitchFamily="34" charset="0"/>
            </a:rPr>
            <a:t>18110377</a:t>
          </a:r>
        </a:p>
      </dsp:txBody>
      <dsp:txXfrm>
        <a:off x="17858" y="3213286"/>
        <a:ext cx="1353435" cy="3479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BD3169-15A1-44ED-A37E-88A3940BF5B6}">
      <dsp:nvSpPr>
        <dsp:cNvPr id="0" name=""/>
        <dsp:cNvSpPr/>
      </dsp:nvSpPr>
      <dsp:spPr>
        <a:xfrm>
          <a:off x="2007343" y="1632942"/>
          <a:ext cx="1554839" cy="10340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kern="1200"/>
            <a:t>Node</a:t>
          </a:r>
        </a:p>
      </dsp:txBody>
      <dsp:txXfrm>
        <a:off x="2057820" y="1683419"/>
        <a:ext cx="1453885" cy="933073"/>
      </dsp:txXfrm>
    </dsp:sp>
    <dsp:sp modelId="{350CE3D5-327D-4BED-9611-B539C33CDC9E}">
      <dsp:nvSpPr>
        <dsp:cNvPr id="0" name=""/>
        <dsp:cNvSpPr/>
      </dsp:nvSpPr>
      <dsp:spPr>
        <a:xfrm rot="16200000">
          <a:off x="2514961" y="1343870"/>
          <a:ext cx="539603" cy="38540"/>
        </a:xfrm>
        <a:custGeom>
          <a:avLst/>
          <a:gdLst/>
          <a:ahLst/>
          <a:cxnLst/>
          <a:rect l="0" t="0" r="0" b="0"/>
          <a:pathLst>
            <a:path>
              <a:moveTo>
                <a:pt x="0" y="19270"/>
              </a:moveTo>
              <a:lnTo>
                <a:pt x="539603" y="192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71273" y="1349650"/>
        <a:ext cx="26980" cy="26980"/>
      </dsp:txXfrm>
    </dsp:sp>
    <dsp:sp modelId="{C386033A-AEF3-4612-9739-985968CD4C82}">
      <dsp:nvSpPr>
        <dsp:cNvPr id="0" name=""/>
        <dsp:cNvSpPr/>
      </dsp:nvSpPr>
      <dsp:spPr>
        <a:xfrm>
          <a:off x="2188514" y="105603"/>
          <a:ext cx="1192498" cy="9877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2300" kern="1200"/>
            <a:t>State</a:t>
          </a:r>
        </a:p>
      </dsp:txBody>
      <dsp:txXfrm>
        <a:off x="2363151" y="250253"/>
        <a:ext cx="843224" cy="698434"/>
      </dsp:txXfrm>
    </dsp:sp>
    <dsp:sp modelId="{FE190A60-5451-49AD-80A1-272B7D62BC84}">
      <dsp:nvSpPr>
        <dsp:cNvPr id="0" name=""/>
        <dsp:cNvSpPr/>
      </dsp:nvSpPr>
      <dsp:spPr>
        <a:xfrm>
          <a:off x="3562183" y="2130685"/>
          <a:ext cx="176815" cy="38540"/>
        </a:xfrm>
        <a:custGeom>
          <a:avLst/>
          <a:gdLst/>
          <a:ahLst/>
          <a:cxnLst/>
          <a:rect l="0" t="0" r="0" b="0"/>
          <a:pathLst>
            <a:path>
              <a:moveTo>
                <a:pt x="0" y="19270"/>
              </a:moveTo>
              <a:lnTo>
                <a:pt x="176815" y="192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46170" y="2145535"/>
        <a:ext cx="8840" cy="8840"/>
      </dsp:txXfrm>
    </dsp:sp>
    <dsp:sp modelId="{40FB3F54-EBF4-4062-9A2D-1E7F78B8DC11}">
      <dsp:nvSpPr>
        <dsp:cNvPr id="0" name=""/>
        <dsp:cNvSpPr/>
      </dsp:nvSpPr>
      <dsp:spPr>
        <a:xfrm>
          <a:off x="3738999" y="1656088"/>
          <a:ext cx="1192498" cy="9877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2300" kern="1200"/>
            <a:t>Parent</a:t>
          </a:r>
        </a:p>
      </dsp:txBody>
      <dsp:txXfrm>
        <a:off x="3913636" y="1800738"/>
        <a:ext cx="843224" cy="698434"/>
      </dsp:txXfrm>
    </dsp:sp>
    <dsp:sp modelId="{AFFAC874-0725-49AF-86FB-44BBBA96CE9D}">
      <dsp:nvSpPr>
        <dsp:cNvPr id="0" name=""/>
        <dsp:cNvSpPr/>
      </dsp:nvSpPr>
      <dsp:spPr>
        <a:xfrm rot="5400000">
          <a:off x="2514961" y="2917501"/>
          <a:ext cx="539603" cy="38540"/>
        </a:xfrm>
        <a:custGeom>
          <a:avLst/>
          <a:gdLst/>
          <a:ahLst/>
          <a:cxnLst/>
          <a:rect l="0" t="0" r="0" b="0"/>
          <a:pathLst>
            <a:path>
              <a:moveTo>
                <a:pt x="0" y="19270"/>
              </a:moveTo>
              <a:lnTo>
                <a:pt x="539603" y="192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71273" y="2923281"/>
        <a:ext cx="26980" cy="26980"/>
      </dsp:txXfrm>
    </dsp:sp>
    <dsp:sp modelId="{7D23F49A-6AAA-4803-B6DD-97CA7C3B5504}">
      <dsp:nvSpPr>
        <dsp:cNvPr id="0" name=""/>
        <dsp:cNvSpPr/>
      </dsp:nvSpPr>
      <dsp:spPr>
        <a:xfrm>
          <a:off x="2188514" y="3206573"/>
          <a:ext cx="1192498" cy="9877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2300" kern="1200"/>
            <a:t>Action</a:t>
          </a:r>
        </a:p>
      </dsp:txBody>
      <dsp:txXfrm>
        <a:off x="2363151" y="3351223"/>
        <a:ext cx="843224" cy="698434"/>
      </dsp:txXfrm>
    </dsp:sp>
    <dsp:sp modelId="{8D5EA608-FD62-4BAD-B717-DBE8FF14267C}">
      <dsp:nvSpPr>
        <dsp:cNvPr id="0" name=""/>
        <dsp:cNvSpPr/>
      </dsp:nvSpPr>
      <dsp:spPr>
        <a:xfrm rot="10800000">
          <a:off x="1830527" y="2130685"/>
          <a:ext cx="176815" cy="38540"/>
        </a:xfrm>
        <a:custGeom>
          <a:avLst/>
          <a:gdLst/>
          <a:ahLst/>
          <a:cxnLst/>
          <a:rect l="0" t="0" r="0" b="0"/>
          <a:pathLst>
            <a:path>
              <a:moveTo>
                <a:pt x="0" y="19270"/>
              </a:moveTo>
              <a:lnTo>
                <a:pt x="176815" y="192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914515" y="2145535"/>
        <a:ext cx="8840" cy="8840"/>
      </dsp:txXfrm>
    </dsp:sp>
    <dsp:sp modelId="{F2EE00E2-1E24-43C4-BD14-BF24CBC1926B}">
      <dsp:nvSpPr>
        <dsp:cNvPr id="0" name=""/>
        <dsp:cNvSpPr/>
      </dsp:nvSpPr>
      <dsp:spPr>
        <a:xfrm>
          <a:off x="638029" y="1656088"/>
          <a:ext cx="1192498" cy="9877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2300" kern="1200"/>
            <a:t>Path cost</a:t>
          </a:r>
        </a:p>
      </dsp:txBody>
      <dsp:txXfrm>
        <a:off x="812666" y="1800738"/>
        <a:ext cx="843224" cy="6984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7A4B45-07B7-4779-A3CB-3DDDD7A62DF3}">
      <dsp:nvSpPr>
        <dsp:cNvPr id="0" name=""/>
        <dsp:cNvSpPr/>
      </dsp:nvSpPr>
      <dsp:spPr>
        <a:xfrm>
          <a:off x="0" y="0"/>
          <a:ext cx="4170988" cy="4170988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C73EF9-4BA7-4D1C-9DA0-BC8B44219201}">
      <dsp:nvSpPr>
        <dsp:cNvPr id="0" name=""/>
        <dsp:cNvSpPr/>
      </dsp:nvSpPr>
      <dsp:spPr>
        <a:xfrm>
          <a:off x="2587393" y="417506"/>
          <a:ext cx="2711142" cy="148265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Phép toán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Empty ? (queue)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Pop (queue)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Insert (element, queue)</a:t>
          </a:r>
        </a:p>
      </dsp:txBody>
      <dsp:txXfrm>
        <a:off x="2659770" y="489883"/>
        <a:ext cx="2566388" cy="1337901"/>
      </dsp:txXfrm>
    </dsp:sp>
    <dsp:sp modelId="{45D77978-481B-4FA7-A7EE-9EFC7C7173B2}">
      <dsp:nvSpPr>
        <dsp:cNvPr id="0" name=""/>
        <dsp:cNvSpPr/>
      </dsp:nvSpPr>
      <dsp:spPr>
        <a:xfrm>
          <a:off x="2587393" y="2085494"/>
          <a:ext cx="2711142" cy="148265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Các loại queue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FIFO queue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LIFO queue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Priority queue</a:t>
          </a:r>
        </a:p>
      </dsp:txBody>
      <dsp:txXfrm>
        <a:off x="2659770" y="2157871"/>
        <a:ext cx="2566388" cy="13379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3AFC91-BDCE-4FBD-9A7F-F8B90FDF37FD}">
      <dsp:nvSpPr>
        <dsp:cNvPr id="0" name=""/>
        <dsp:cNvSpPr/>
      </dsp:nvSpPr>
      <dsp:spPr>
        <a:xfrm>
          <a:off x="1517256" y="0"/>
          <a:ext cx="6608848" cy="1148444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t" anchorCtr="0">
          <a:noAutofit/>
        </a:bodyPr>
        <a:lstStyle/>
        <a:p>
          <a:pPr marL="91440" lvl="1" indent="-285750" algn="l" defTabSz="155575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500" kern="1200" dirty="0">
              <a:solidFill>
                <a:srgbClr val="0070C0"/>
              </a:solidFill>
              <a:latin typeface="Segoe UI Black" panose="020B0A02040204020203" pitchFamily="34" charset="0"/>
              <a:ea typeface="Segoe UI Black" panose="020B0A02040204020203" pitchFamily="34" charset="0"/>
            </a:rPr>
            <a:t>Too many successors</a:t>
          </a:r>
          <a:r>
            <a:rPr lang="en-US" sz="3500" b="0" strike="sngStrike" kern="1200" dirty="0">
              <a:solidFill>
                <a:srgbClr val="0070C0"/>
              </a:solidFill>
              <a:latin typeface="Segoe UI Black" panose="020B0A02040204020203" pitchFamily="34" charset="0"/>
              <a:ea typeface="Segoe UI Black" panose="020B0A02040204020203" pitchFamily="34" charset="0"/>
            </a:rPr>
            <a:t> </a:t>
          </a:r>
          <a:endParaRPr lang="en-US" sz="3500" kern="1200" dirty="0">
            <a:solidFill>
              <a:srgbClr val="0070C0"/>
            </a:solidFill>
            <a:latin typeface="Segoe UI Black" panose="020B0A02040204020203" pitchFamily="34" charset="0"/>
            <a:ea typeface="Segoe UI Black" panose="020B0A02040204020203" pitchFamily="34" charset="0"/>
          </a:endParaRPr>
        </a:p>
      </dsp:txBody>
      <dsp:txXfrm>
        <a:off x="1517256" y="143556"/>
        <a:ext cx="6178182" cy="861333"/>
      </dsp:txXfrm>
    </dsp:sp>
    <dsp:sp modelId="{9A721119-BEA8-4E8B-8233-C9B7AB0C45F5}">
      <dsp:nvSpPr>
        <dsp:cNvPr id="0" name=""/>
        <dsp:cNvSpPr/>
      </dsp:nvSpPr>
      <dsp:spPr>
        <a:xfrm>
          <a:off x="0" y="0"/>
          <a:ext cx="1515362" cy="11484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1</a:t>
          </a:r>
        </a:p>
      </dsp:txBody>
      <dsp:txXfrm>
        <a:off x="56062" y="56062"/>
        <a:ext cx="1403238" cy="10363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3AFC91-BDCE-4FBD-9A7F-F8B90FDF37FD}">
      <dsp:nvSpPr>
        <dsp:cNvPr id="0" name=""/>
        <dsp:cNvSpPr/>
      </dsp:nvSpPr>
      <dsp:spPr>
        <a:xfrm>
          <a:off x="1517256" y="0"/>
          <a:ext cx="6608848" cy="1148444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t" anchorCtr="0">
          <a:noAutofit/>
        </a:bodyPr>
        <a:lstStyle/>
        <a:p>
          <a:pPr marL="91440" lvl="1" indent="-285750" algn="l" defTabSz="155575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500" b="1" kern="1200" dirty="0" err="1">
              <a:solidFill>
                <a:srgbClr val="0070C0"/>
              </a:solidFill>
              <a:latin typeface="Segoe UI Black" panose="020B0A02040204020203" pitchFamily="34" charset="0"/>
              <a:ea typeface="Segoe UI Black" panose="020B0A02040204020203" pitchFamily="34" charset="0"/>
            </a:rPr>
            <a:t>Plateaux</a:t>
          </a:r>
          <a:r>
            <a:rPr lang="en-US" sz="3500" b="1" kern="1200" dirty="0">
              <a:solidFill>
                <a:srgbClr val="0070C0"/>
              </a:solidFill>
              <a:latin typeface="Segoe UI Black" panose="020B0A02040204020203" pitchFamily="34" charset="0"/>
              <a:ea typeface="Segoe UI Black" panose="020B0A02040204020203" pitchFamily="34" charset="0"/>
            </a:rPr>
            <a:t>/Local</a:t>
          </a:r>
          <a:r>
            <a:rPr lang="en-US" sz="3500" kern="1200" dirty="0">
              <a:solidFill>
                <a:srgbClr val="0070C0"/>
              </a:solidFill>
              <a:latin typeface="Segoe UI Black" panose="020B0A02040204020203" pitchFamily="34" charset="0"/>
              <a:ea typeface="Segoe UI Black" panose="020B0A02040204020203" pitchFamily="34" charset="0"/>
            </a:rPr>
            <a:t> maxima</a:t>
          </a:r>
        </a:p>
      </dsp:txBody>
      <dsp:txXfrm>
        <a:off x="1517256" y="143556"/>
        <a:ext cx="6178182" cy="861333"/>
      </dsp:txXfrm>
    </dsp:sp>
    <dsp:sp modelId="{9A721119-BEA8-4E8B-8233-C9B7AB0C45F5}">
      <dsp:nvSpPr>
        <dsp:cNvPr id="0" name=""/>
        <dsp:cNvSpPr/>
      </dsp:nvSpPr>
      <dsp:spPr>
        <a:xfrm>
          <a:off x="0" y="0"/>
          <a:ext cx="1515362" cy="11484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2</a:t>
          </a:r>
        </a:p>
      </dsp:txBody>
      <dsp:txXfrm>
        <a:off x="56062" y="56062"/>
        <a:ext cx="1403238" cy="10363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BD3169-15A1-44ED-A37E-88A3940BF5B6}">
      <dsp:nvSpPr>
        <dsp:cNvPr id="0" name=""/>
        <dsp:cNvSpPr/>
      </dsp:nvSpPr>
      <dsp:spPr>
        <a:xfrm>
          <a:off x="0" y="1280834"/>
          <a:ext cx="1998540" cy="19985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b="1" kern="1200"/>
            <a:t>CSP</a:t>
          </a:r>
        </a:p>
      </dsp:txBody>
      <dsp:txXfrm>
        <a:off x="292679" y="1573513"/>
        <a:ext cx="1413182" cy="1413182"/>
      </dsp:txXfrm>
    </dsp:sp>
    <dsp:sp modelId="{350CE3D5-327D-4BED-9611-B539C33CDC9E}">
      <dsp:nvSpPr>
        <dsp:cNvPr id="0" name=""/>
        <dsp:cNvSpPr/>
      </dsp:nvSpPr>
      <dsp:spPr>
        <a:xfrm rot="20147965">
          <a:off x="1836301" y="1501588"/>
          <a:ext cx="1693576" cy="43514"/>
        </a:xfrm>
        <a:custGeom>
          <a:avLst/>
          <a:gdLst/>
          <a:ahLst/>
          <a:cxnLst/>
          <a:rect l="0" t="0" r="0" b="0"/>
          <a:pathLst>
            <a:path>
              <a:moveTo>
                <a:pt x="0" y="21757"/>
              </a:moveTo>
              <a:lnTo>
                <a:pt x="1693576" y="217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640750" y="1481006"/>
        <a:ext cx="84678" cy="84678"/>
      </dsp:txXfrm>
    </dsp:sp>
    <dsp:sp modelId="{C386033A-AEF3-4612-9739-985968CD4C82}">
      <dsp:nvSpPr>
        <dsp:cNvPr id="0" name=""/>
        <dsp:cNvSpPr/>
      </dsp:nvSpPr>
      <dsp:spPr>
        <a:xfrm>
          <a:off x="2775437" y="442225"/>
          <a:ext cx="2861965" cy="7929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GB" sz="2800" kern="1200"/>
            <a:t>X : các biến</a:t>
          </a:r>
          <a:endParaRPr lang="en-US" sz="2800" kern="1200"/>
        </a:p>
      </dsp:txBody>
      <dsp:txXfrm>
        <a:off x="2814147" y="480935"/>
        <a:ext cx="2784545" cy="715558"/>
      </dsp:txXfrm>
    </dsp:sp>
    <dsp:sp modelId="{FE190A60-5451-49AD-80A1-272B7D62BC84}">
      <dsp:nvSpPr>
        <dsp:cNvPr id="0" name=""/>
        <dsp:cNvSpPr/>
      </dsp:nvSpPr>
      <dsp:spPr>
        <a:xfrm rot="4">
          <a:off x="1998540" y="2258348"/>
          <a:ext cx="798299" cy="43514"/>
        </a:xfrm>
        <a:custGeom>
          <a:avLst/>
          <a:gdLst/>
          <a:ahLst/>
          <a:cxnLst/>
          <a:rect l="0" t="0" r="0" b="0"/>
          <a:pathLst>
            <a:path>
              <a:moveTo>
                <a:pt x="0" y="21757"/>
              </a:moveTo>
              <a:lnTo>
                <a:pt x="798299" y="217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77732" y="2260148"/>
        <a:ext cx="39914" cy="39914"/>
      </dsp:txXfrm>
    </dsp:sp>
    <dsp:sp modelId="{40FB3F54-EBF4-4062-9A2D-1E7F78B8DC11}">
      <dsp:nvSpPr>
        <dsp:cNvPr id="0" name=""/>
        <dsp:cNvSpPr/>
      </dsp:nvSpPr>
      <dsp:spPr>
        <a:xfrm>
          <a:off x="2796839" y="1883619"/>
          <a:ext cx="2861965" cy="7929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GB" sz="2800" kern="1200"/>
            <a:t>D : miền giá trị</a:t>
          </a:r>
          <a:endParaRPr lang="en-US" sz="2800" kern="1200"/>
        </a:p>
      </dsp:txBody>
      <dsp:txXfrm>
        <a:off x="2835549" y="1922329"/>
        <a:ext cx="2784545" cy="715558"/>
      </dsp:txXfrm>
    </dsp:sp>
    <dsp:sp modelId="{AFFAC874-0725-49AF-86FB-44BBBA96CE9D}">
      <dsp:nvSpPr>
        <dsp:cNvPr id="0" name=""/>
        <dsp:cNvSpPr/>
      </dsp:nvSpPr>
      <dsp:spPr>
        <a:xfrm rot="1409554">
          <a:off x="1845168" y="2995950"/>
          <a:ext cx="1702150" cy="43514"/>
        </a:xfrm>
        <a:custGeom>
          <a:avLst/>
          <a:gdLst/>
          <a:ahLst/>
          <a:cxnLst/>
          <a:rect l="0" t="0" r="0" b="0"/>
          <a:pathLst>
            <a:path>
              <a:moveTo>
                <a:pt x="0" y="21757"/>
              </a:moveTo>
              <a:lnTo>
                <a:pt x="1702150" y="217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653689" y="2975153"/>
        <a:ext cx="85107" cy="85107"/>
      </dsp:txXfrm>
    </dsp:sp>
    <dsp:sp modelId="{7D23F49A-6AAA-4803-B6DD-97CA7C3B5504}">
      <dsp:nvSpPr>
        <dsp:cNvPr id="0" name=""/>
        <dsp:cNvSpPr/>
      </dsp:nvSpPr>
      <dsp:spPr>
        <a:xfrm>
          <a:off x="2814988" y="3294819"/>
          <a:ext cx="2861965" cy="7929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GB" sz="2800" kern="1200"/>
            <a:t>C : các ràng buộc</a:t>
          </a:r>
          <a:endParaRPr lang="en-US" sz="2800" kern="1200"/>
        </a:p>
      </dsp:txBody>
      <dsp:txXfrm>
        <a:off x="2853698" y="3333529"/>
        <a:ext cx="2784545" cy="71555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FA9D9E-D29E-445F-90BC-CB2AE6A83BC6}">
      <dsp:nvSpPr>
        <dsp:cNvPr id="0" name=""/>
        <dsp:cNvSpPr/>
      </dsp:nvSpPr>
      <dsp:spPr>
        <a:xfrm>
          <a:off x="2831961" y="1005"/>
          <a:ext cx="5351592" cy="159246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CONSISTENCY</a:t>
          </a:r>
        </a:p>
      </dsp:txBody>
      <dsp:txXfrm>
        <a:off x="2878603" y="47647"/>
        <a:ext cx="5258308" cy="1499176"/>
      </dsp:txXfrm>
    </dsp:sp>
    <dsp:sp modelId="{B9A5C7D5-93CD-4F86-9265-47736C8486EF}">
      <dsp:nvSpPr>
        <dsp:cNvPr id="0" name=""/>
        <dsp:cNvSpPr/>
      </dsp:nvSpPr>
      <dsp:spPr>
        <a:xfrm>
          <a:off x="3367120" y="1593466"/>
          <a:ext cx="535159" cy="11943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4345"/>
              </a:lnTo>
              <a:lnTo>
                <a:pt x="535159" y="119434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F09F9C-EA20-4E07-B1B8-7A52378AA1A1}">
      <dsp:nvSpPr>
        <dsp:cNvPr id="0" name=""/>
        <dsp:cNvSpPr/>
      </dsp:nvSpPr>
      <dsp:spPr>
        <a:xfrm>
          <a:off x="3902279" y="1991582"/>
          <a:ext cx="5457758" cy="15924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395" tIns="74930" rIns="112395" bIns="7493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900" kern="1200" dirty="0"/>
            <a:t>Path consistency </a:t>
          </a:r>
          <a:endParaRPr lang="en-US" sz="5900" kern="1200" dirty="0"/>
        </a:p>
      </dsp:txBody>
      <dsp:txXfrm>
        <a:off x="3948921" y="2038224"/>
        <a:ext cx="5364474" cy="1499176"/>
      </dsp:txXfrm>
    </dsp:sp>
    <dsp:sp modelId="{BA6B12A9-923B-44EA-B75C-1B514ED006D9}">
      <dsp:nvSpPr>
        <dsp:cNvPr id="0" name=""/>
        <dsp:cNvSpPr/>
      </dsp:nvSpPr>
      <dsp:spPr>
        <a:xfrm>
          <a:off x="3367120" y="1593466"/>
          <a:ext cx="535159" cy="31849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84921"/>
              </a:lnTo>
              <a:lnTo>
                <a:pt x="535159" y="318492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8C77F2-E8BB-4917-B4B4-C2EF8EADF4B7}">
      <dsp:nvSpPr>
        <dsp:cNvPr id="0" name=""/>
        <dsp:cNvSpPr/>
      </dsp:nvSpPr>
      <dsp:spPr>
        <a:xfrm>
          <a:off x="3902279" y="3982158"/>
          <a:ext cx="5430138" cy="15924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395" tIns="74930" rIns="112395" bIns="7493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900" kern="1200" dirty="0"/>
            <a:t>K consistency </a:t>
          </a:r>
          <a:endParaRPr lang="en-US" sz="5900" kern="1200" dirty="0"/>
        </a:p>
      </dsp:txBody>
      <dsp:txXfrm>
        <a:off x="3948921" y="4028800"/>
        <a:ext cx="5336854" cy="14991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F07EBC-79C6-404E-9220-A99BADE21C04}" type="datetimeFigureOut">
              <a:rPr lang="en-US" smtClean="0"/>
              <a:t>23/06/2020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526093-CE6B-4801-9381-46B49C396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03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essbazaar.com/blog/2019/05/22/chess-pieces-moves-illustrated-guide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qiao.github.io/PathFinding.js/visual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ef.edu.vn/huong-nghiep/nganh-nghe/nghe-luyen-kim-1390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intechopen.com/books/simulated-annealing-advances-applications-and-hybridizations/simulated-annealing-evolution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hapter/10.1007/978-3-319-91086-4_1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hapter/10.1007/978-3-319-91086-4_1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Artificial-neural-network-architecture-ANN-i-h-1-h-2-h-n-o_fig1_321259051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Artificial-neural-network-architecture-ANN-i-h-1-h-2-h-n-o_fig1_321259051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CA26-7A48-4D3A-96EC-DDA6919E077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07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CA26-7A48-4D3A-96EC-DDA6919E077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872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CA26-7A48-4D3A-96EC-DDA6919E077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78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https://www.chessbazaar.com/blog/2019/05/22/chess-pieces-moves-illustrated-guide/</a:t>
            </a:r>
            <a:r>
              <a:rPr lang="en-US" dirty="0"/>
              <a:t> (</a:t>
            </a:r>
            <a:r>
              <a:rPr lang="en-US" sz="1200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Obversable</a:t>
            </a:r>
            <a:r>
              <a:rPr lang="en-US" dirty="0"/>
              <a:t>)</a:t>
            </a:r>
          </a:p>
          <a:p>
            <a:r>
              <a:rPr lang="en-US" dirty="0">
                <a:hlinkClick r:id="rId4"/>
              </a:rPr>
              <a:t>http://qiao.github.io/PathFinding.js/visual/</a:t>
            </a:r>
            <a:r>
              <a:rPr lang="en-US" dirty="0"/>
              <a:t> (</a:t>
            </a:r>
            <a:r>
              <a:rPr lang="vi-VN" sz="1200" dirty="0">
                <a:latin typeface="Segoe UI Black" panose="020B0A02040204020203" pitchFamily="34" charset="0"/>
                <a:ea typeface="Segoe UI Black" panose="020B0A02040204020203" pitchFamily="34" charset="0"/>
              </a:rPr>
              <a:t>Discrete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B4A8F8-7A2F-41F7-BD70-47C85BF5CB3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270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https://www.uef.edu.vn/huong-nghiep/nganh-nghe/nghe-luyen-kim-1390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https://www.intechopen.com/books/simulated-annealing-advances-applications-and-hybridizations/simulated-annealing-evolution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CA26-7A48-4D3A-96EC-DDA6919E077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42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Delahaye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D.,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Chaimatanan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S.,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Mongeau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M. (2019) Simulated Annealing: From Basics to Applications. In: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Gendreau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M., Potvin JY. (eds) Handbook of Metaheuristics. International Series in Operations Research &amp; Management Science, vol 272. Springer, Cham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>
                <a:hlinkClick r:id="rId3"/>
              </a:rPr>
              <a:t>https://link.springer.com/chapter/10.1007/978-3-319-91086-4_1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B4A8F8-7A2F-41F7-BD70-47C85BF5CB3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44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Delahaye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D.,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Chaimatanan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S.,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Mongeau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M. (2019) Simulated Annealing: From Basics to Applications. In: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Gendreau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M., Potvin JY. (eds) Handbook of Metaheuristics. International Series in Operations Research &amp; Management Science, vol 272. Springer, Cham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>
                <a:hlinkClick r:id="rId3"/>
              </a:rPr>
              <a:t>https://link.springer.com/chapter/10.1007/978-3-319-91086-4_1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B4A8F8-7A2F-41F7-BD70-47C85BF5CB3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743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https://www.researchgate.net/figure/Artificial-neural-network-architecture-ANN-i-h-1-h-2-h-n-o_fig1_321259051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CA26-7A48-4D3A-96EC-DDA6919E077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19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https://www.researchgate.net/figure/Artificial-neural-network-architecture-ANN-i-h-1-h-2-h-n-o_fig1_321259051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CA26-7A48-4D3A-96EC-DDA6919E077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31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CA26-7A48-4D3A-96EC-DDA6919E077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46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ECF77F-F45E-48A6-9CDC-6D9563F4DE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10E6-E1D4-42C9-BDA0-816148D3DD1E}" type="datetimeFigureOut">
              <a:rPr lang="en-US" smtClean="0"/>
              <a:t>23/06/2020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F00EA-599A-498D-BED7-EB41F5079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844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10E6-E1D4-42C9-BDA0-816148D3DD1E}" type="datetimeFigureOut">
              <a:rPr lang="en-US" smtClean="0"/>
              <a:t>23/06/2020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F00EA-599A-498D-BED7-EB41F5079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12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10E6-E1D4-42C9-BDA0-816148D3DD1E}" type="datetimeFigureOut">
              <a:rPr lang="en-US" smtClean="0"/>
              <a:t>23/06/2020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F00EA-599A-498D-BED7-EB41F5079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69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10E6-E1D4-42C9-BDA0-816148D3DD1E}" type="datetimeFigureOut">
              <a:rPr lang="en-US" smtClean="0"/>
              <a:t>23/06/2020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F00EA-599A-498D-BED7-EB41F5079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228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5DC00-5479-48E5-A595-2F2A4D2F8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183" y="2754890"/>
            <a:ext cx="6948055" cy="131589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B6B247-38B4-471E-883C-C32CF9BFD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10E6-E1D4-42C9-BDA0-816148D3DD1E}" type="datetimeFigureOut">
              <a:rPr lang="en-US" smtClean="0"/>
              <a:t>23/06/2020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83AC94-B613-44E2-A627-18D73ECF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C7AB3D-C935-41D9-8270-4BEFAF43A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F00EA-599A-498D-BED7-EB41F507973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FD179D-3055-4243-8717-7EB85FF14A07}"/>
              </a:ext>
            </a:extLst>
          </p:cNvPr>
          <p:cNvSpPr/>
          <p:nvPr userDrawn="1"/>
        </p:nvSpPr>
        <p:spPr>
          <a:xfrm>
            <a:off x="1092198" y="681182"/>
            <a:ext cx="9770023" cy="5495639"/>
          </a:xfrm>
          <a:prstGeom prst="rect">
            <a:avLst/>
          </a:prstGeom>
          <a:blipFill dpi="0" rotWithShape="1">
            <a:blip r:embed="rId2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</p:spTree>
    <p:extLst>
      <p:ext uri="{BB962C8B-B14F-4D97-AF65-F5344CB8AC3E}">
        <p14:creationId xmlns:p14="http://schemas.microsoft.com/office/powerpoint/2010/main" val="3756515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10E6-E1D4-42C9-BDA0-816148D3DD1E}" type="datetimeFigureOut">
              <a:rPr lang="en-US" smtClean="0"/>
              <a:t>23/06/2020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F00EA-599A-498D-BED7-EB41F5079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0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10E6-E1D4-42C9-BDA0-816148D3DD1E}" type="datetimeFigureOut">
              <a:rPr lang="en-US" smtClean="0"/>
              <a:t>23/06/2020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F00EA-599A-498D-BED7-EB41F5079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531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10E6-E1D4-42C9-BDA0-816148D3DD1E}" type="datetimeFigureOut">
              <a:rPr lang="en-US" smtClean="0"/>
              <a:t>23/06/2020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F00EA-599A-498D-BED7-EB41F5079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59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10E6-E1D4-42C9-BDA0-816148D3DD1E}" type="datetimeFigureOut">
              <a:rPr lang="en-US" smtClean="0"/>
              <a:t>23/06/2020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F00EA-599A-498D-BED7-EB41F5079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406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5195806-F3C0-4531-B875-11BF571653D3}"/>
              </a:ext>
            </a:extLst>
          </p:cNvPr>
          <p:cNvSpPr/>
          <p:nvPr userDrawn="1"/>
        </p:nvSpPr>
        <p:spPr>
          <a:xfrm rot="120000">
            <a:off x="1096297" y="616667"/>
            <a:ext cx="9999406" cy="5624666"/>
          </a:xfrm>
          <a:prstGeom prst="rect">
            <a:avLst/>
          </a:prstGeom>
          <a:blipFill dpi="0"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011F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927" y="2434993"/>
            <a:ext cx="9384146" cy="1988014"/>
          </a:xfrm>
        </p:spPr>
        <p:txBody>
          <a:bodyPr>
            <a:normAutofit/>
          </a:bodyPr>
          <a:lstStyle>
            <a:lvl1pPr algn="ctr">
              <a:defRPr sz="5000" cap="all" baseline="0">
                <a:solidFill>
                  <a:srgbClr val="011F5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10E6-E1D4-42C9-BDA0-816148D3DD1E}" type="datetimeFigureOut">
              <a:rPr lang="en-US" smtClean="0"/>
              <a:t>23/06/2020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F00EA-599A-498D-BED7-EB41F5079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498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195806-F3C0-4531-B875-11BF571653D3}"/>
              </a:ext>
            </a:extLst>
          </p:cNvPr>
          <p:cNvSpPr/>
          <p:nvPr userDrawn="1"/>
        </p:nvSpPr>
        <p:spPr>
          <a:xfrm>
            <a:off x="413004" y="411480"/>
            <a:ext cx="11365992" cy="6035040"/>
          </a:xfrm>
          <a:prstGeom prst="roundRect">
            <a:avLst>
              <a:gd name="adj" fmla="val 864"/>
            </a:avLst>
          </a:prstGeom>
          <a:blipFill dpi="0"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011F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889" y="136524"/>
            <a:ext cx="6526161" cy="55060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>
            <a:normAutofit/>
          </a:bodyPr>
          <a:lstStyle>
            <a:lvl1pPr algn="ctr">
              <a:defRPr sz="3000" cap="none" baseline="0">
                <a:solidFill>
                  <a:srgbClr val="011F5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10E6-E1D4-42C9-BDA0-816148D3DD1E}" type="datetimeFigureOut">
              <a:rPr lang="en-US" smtClean="0"/>
              <a:t>23/06/2020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2387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10E6-E1D4-42C9-BDA0-816148D3DD1E}" type="datetimeFigureOut">
              <a:rPr lang="en-US" smtClean="0"/>
              <a:t>23/06/2020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F00EA-599A-498D-BED7-EB41F5079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06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10E6-E1D4-42C9-BDA0-816148D3DD1E}" type="datetimeFigureOut">
              <a:rPr lang="en-US" smtClean="0"/>
              <a:t>23/06/2020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F00EA-599A-498D-BED7-EB41F5079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852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410E6-E1D4-42C9-BDA0-816148D3DD1E}" type="datetimeFigureOut">
              <a:rPr lang="en-US" smtClean="0"/>
              <a:t>23/06/2020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8F00EA-599A-498D-BED7-EB41F5079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58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73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60" r:id="rId1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44.jpg"/><Relationship Id="rId7" Type="http://schemas.openxmlformats.org/officeDocument/2006/relationships/diagramLayout" Target="../diagrams/layout4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4.xml"/><Relationship Id="rId5" Type="http://schemas.openxmlformats.org/officeDocument/2006/relationships/hyperlink" Target="https://creativecommons.org/licenses/by-sa/3.0/" TargetMode="External"/><Relationship Id="rId10" Type="http://schemas.microsoft.com/office/2007/relationships/diagramDrawing" Target="../diagrams/drawing4.xml"/><Relationship Id="rId4" Type="http://schemas.openxmlformats.org/officeDocument/2006/relationships/hyperlink" Target="https://en.wikipedia.org/wiki/Great_Rift_(astronomy)" TargetMode="External"/><Relationship Id="rId9" Type="http://schemas.openxmlformats.org/officeDocument/2006/relationships/diagramColors" Target="../diagrams/colors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6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User:Kingpin13" TargetMode="External"/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e.wikipedia.org/wiki/VLSI_Technology" TargetMode="External"/><Relationship Id="rId5" Type="http://schemas.openxmlformats.org/officeDocument/2006/relationships/image" Target="../media/image56.jpg"/><Relationship Id="rId4" Type="http://schemas.openxmlformats.org/officeDocument/2006/relationships/hyperlink" Target="https://www.flightradar24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e.wikipedia.org/wiki/VLSI_Technology" TargetMode="External"/><Relationship Id="rId5" Type="http://schemas.openxmlformats.org/officeDocument/2006/relationships/image" Target="../media/image56.jpg"/><Relationship Id="rId4" Type="http://schemas.openxmlformats.org/officeDocument/2006/relationships/hyperlink" Target="https://www.flightradar24.com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hyperlink" Target="https://towardsdatascience.com/@fneves?source=post_page-----b5e1623060f5----------------------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hyperlink" Target="https://towardsdatascience.com/@fneves?source=post_page-----b5e1623060f5----------------------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jpg"/><Relationship Id="rId5" Type="http://schemas.openxmlformats.org/officeDocument/2006/relationships/image" Target="../media/image8.webp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svg"/><Relationship Id="rId7" Type="http://schemas.openxmlformats.org/officeDocument/2006/relationships/image" Target="../media/image74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Relationship Id="rId9" Type="http://schemas.openxmlformats.org/officeDocument/2006/relationships/image" Target="../media/image76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BDC079D-8F62-4D87-80E0-A28C89C69AF9}"/>
              </a:ext>
            </a:extLst>
          </p:cNvPr>
          <p:cNvGrpSpPr/>
          <p:nvPr/>
        </p:nvGrpSpPr>
        <p:grpSpPr>
          <a:xfrm>
            <a:off x="6096000" y="117132"/>
            <a:ext cx="6020031" cy="1222653"/>
            <a:chOff x="6085378" y="179477"/>
            <a:chExt cx="6020031" cy="12226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3AD860A-387C-434D-8933-85F04BAB6D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596" b="72296" l="36552" r="6494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11" r="33393" b="26250"/>
            <a:stretch/>
          </p:blipFill>
          <p:spPr>
            <a:xfrm>
              <a:off x="6085378" y="179477"/>
              <a:ext cx="1202397" cy="1222653"/>
            </a:xfrm>
            <a:prstGeom prst="rect">
              <a:avLst/>
            </a:prstGeom>
            <a:noFill/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EB602E9-C9A7-40B1-A4FB-386012CF77AE}"/>
                </a:ext>
              </a:extLst>
            </p:cNvPr>
            <p:cNvGrpSpPr/>
            <p:nvPr/>
          </p:nvGrpSpPr>
          <p:grpSpPr>
            <a:xfrm>
              <a:off x="7287775" y="231412"/>
              <a:ext cx="4817634" cy="1118782"/>
              <a:chOff x="7287775" y="294493"/>
              <a:chExt cx="4817634" cy="1118782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489E43-C9E4-4ED2-BB91-295E9B8C9992}"/>
                  </a:ext>
                </a:extLst>
              </p:cNvPr>
              <p:cNvSpPr txBox="1"/>
              <p:nvPr/>
            </p:nvSpPr>
            <p:spPr>
              <a:xfrm>
                <a:off x="7287775" y="1043943"/>
                <a:ext cx="4145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rgbClr val="00E1DD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Khoa Công nghệ thông tin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CF223B-EB48-491A-BC28-335FD2F7492B}"/>
                  </a:ext>
                </a:extLst>
              </p:cNvPr>
              <p:cNvSpPr txBox="1"/>
              <p:nvPr/>
            </p:nvSpPr>
            <p:spPr>
              <a:xfrm>
                <a:off x="7287775" y="294493"/>
                <a:ext cx="481763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Tr</a:t>
                </a:r>
                <a:r>
                  <a:rPr lang="vi-VN" sz="200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ư</a:t>
                </a:r>
                <a:r>
                  <a:rPr lang="en-US" sz="200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ờng Đại học</a:t>
                </a:r>
              </a:p>
              <a:p>
                <a:r>
                  <a:rPr lang="en-US" sz="200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Sư phạm Kỹ thuật TP Hồ Chí Minh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6D52D0F-37AE-422E-B61B-BDE835F02790}"/>
                  </a:ext>
                </a:extLst>
              </p:cNvPr>
              <p:cNvSpPr/>
              <p:nvPr/>
            </p:nvSpPr>
            <p:spPr>
              <a:xfrm>
                <a:off x="7385627" y="1010692"/>
                <a:ext cx="3515360" cy="27432"/>
              </a:xfrm>
              <a:prstGeom prst="rect">
                <a:avLst/>
              </a:prstGeom>
              <a:noFill/>
              <a:ln>
                <a:solidFill>
                  <a:srgbClr val="00E1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E9613B6-D7FD-4208-9EC4-6186E9B89059}"/>
              </a:ext>
            </a:extLst>
          </p:cNvPr>
          <p:cNvSpPr txBox="1"/>
          <p:nvPr/>
        </p:nvSpPr>
        <p:spPr>
          <a:xfrm>
            <a:off x="7546645" y="2579102"/>
            <a:ext cx="41633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>
                <a:ln w="19050">
                  <a:solidFill>
                    <a:srgbClr val="00E1DD"/>
                  </a:solidFill>
                </a:ln>
                <a:noFill/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ARTIFICIAL</a:t>
            </a:r>
          </a:p>
          <a:p>
            <a:pPr algn="ctr"/>
            <a:r>
              <a:rPr lang="en-US" sz="4400">
                <a:ln w="19050">
                  <a:solidFill>
                    <a:srgbClr val="00E1DD"/>
                  </a:solidFill>
                </a:ln>
                <a:noFill/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INTELLIGENCE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8C3FF8-E21C-493C-8FF1-5487987416F8}"/>
              </a:ext>
            </a:extLst>
          </p:cNvPr>
          <p:cNvSpPr txBox="1"/>
          <p:nvPr/>
        </p:nvSpPr>
        <p:spPr>
          <a:xfrm>
            <a:off x="7396249" y="4105776"/>
            <a:ext cx="4464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00E1DD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BÁO CÁO CUỐI KỲ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15C63F-E6B2-4CC8-947D-639C553D15A7}"/>
              </a:ext>
            </a:extLst>
          </p:cNvPr>
          <p:cNvSpPr txBox="1"/>
          <p:nvPr/>
        </p:nvSpPr>
        <p:spPr>
          <a:xfrm>
            <a:off x="7396249" y="5957194"/>
            <a:ext cx="4592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GIẢNG VIÊN : TRẦN NHẬT QUANG</a:t>
            </a:r>
          </a:p>
          <a:p>
            <a:pPr algn="r"/>
            <a:r>
              <a:rPr lang="en-US" sz="2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NHÓM 1 – Sáng thứ 4</a:t>
            </a:r>
          </a:p>
        </p:txBody>
      </p:sp>
    </p:spTree>
    <p:extLst>
      <p:ext uri="{BB962C8B-B14F-4D97-AF65-F5344CB8AC3E}">
        <p14:creationId xmlns:p14="http://schemas.microsoft.com/office/powerpoint/2010/main" val="2254646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C48194-F19B-4FD7-8707-97351AAC8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90" y="136524"/>
            <a:ext cx="3674808" cy="550606"/>
          </a:xfrm>
        </p:spPr>
        <p:txBody>
          <a:bodyPr>
            <a:normAutofit fontScale="90000"/>
          </a:bodyPr>
          <a:lstStyle/>
          <a:p>
            <a:pPr algn="ctr"/>
            <a:r>
              <a:rPr lang="vi-VN"/>
              <a:t>Conceptual algorithm</a:t>
            </a:r>
            <a:endParaRPr lang="en-US"/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id="{8D610A0B-8BA4-4C6B-B413-10199900F44C}"/>
              </a:ext>
            </a:extLst>
          </p:cNvPr>
          <p:cNvSpPr/>
          <p:nvPr/>
        </p:nvSpPr>
        <p:spPr>
          <a:xfrm>
            <a:off x="5634600" y="687130"/>
            <a:ext cx="1548245" cy="3017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Start</a:t>
            </a:r>
          </a:p>
        </p:txBody>
      </p:sp>
      <p:sp>
        <p:nvSpPr>
          <p:cNvPr id="143" name="Flowchart: Data 142">
            <a:extLst>
              <a:ext uri="{FF2B5EF4-FFF2-40B4-BE49-F238E27FC236}">
                <a16:creationId xmlns:a16="http://schemas.microsoft.com/office/drawing/2014/main" id="{8D463486-F547-4E1B-8756-797355601E9C}"/>
              </a:ext>
            </a:extLst>
          </p:cNvPr>
          <p:cNvSpPr/>
          <p:nvPr/>
        </p:nvSpPr>
        <p:spPr>
          <a:xfrm>
            <a:off x="5440126" y="1345586"/>
            <a:ext cx="1937193" cy="301752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8ED01184-E5EA-4ECC-8DA0-67D4B38365B7}"/>
                  </a:ext>
                </a:extLst>
              </p:cNvPr>
              <p:cNvSpPr/>
              <p:nvPr/>
            </p:nvSpPr>
            <p:spPr>
              <a:xfrm>
                <a:off x="5056187" y="2004042"/>
                <a:ext cx="2705070" cy="3017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Segoe UI" panose="020B0502040204020203" pitchFamily="34" charset="0"/>
                    <a:cs typeface="Segoe UI" panose="020B0502040204020203" pitchFamily="34" charset="0"/>
                  </a:rPr>
                  <a:t>frontier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←</m:t>
                    </m:r>
                  </m:oMath>
                </a14:m>
                <a:r>
                  <a:rPr lang="en-US">
                    <a:latin typeface="Segoe UI" panose="020B0502040204020203" pitchFamily="34" charset="0"/>
                    <a:cs typeface="Segoe UI" panose="020B0502040204020203" pitchFamily="34" charset="0"/>
                  </a:rPr>
                  <a:t> {intial state}</a:t>
                </a:r>
              </a:p>
            </p:txBody>
          </p:sp>
        </mc:Choice>
        <mc:Fallback xmlns=""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8ED01184-E5EA-4ECC-8DA0-67D4B38365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187" y="2004042"/>
                <a:ext cx="2705070" cy="301752"/>
              </a:xfrm>
              <a:prstGeom prst="rect">
                <a:avLst/>
              </a:prstGeom>
              <a:blipFill>
                <a:blip r:embed="rId2"/>
                <a:stretch>
                  <a:fillRect t="-17647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Flowchart: Decision 144">
                <a:extLst>
                  <a:ext uri="{FF2B5EF4-FFF2-40B4-BE49-F238E27FC236}">
                    <a16:creationId xmlns:a16="http://schemas.microsoft.com/office/drawing/2014/main" id="{B6C94461-1D75-4467-88FD-A2661442B32A}"/>
                  </a:ext>
                </a:extLst>
              </p:cNvPr>
              <p:cNvSpPr/>
              <p:nvPr/>
            </p:nvSpPr>
            <p:spPr>
              <a:xfrm>
                <a:off x="5239116" y="2662498"/>
                <a:ext cx="2339213" cy="640080"/>
              </a:xfrm>
              <a:prstGeom prst="flowChartDecisi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00">
                    <a:latin typeface="Segoe UI" panose="020B0502040204020203" pitchFamily="34" charset="0"/>
                    <a:cs typeface="Segoe UI" panose="020B0502040204020203" pitchFamily="34" charset="0"/>
                  </a:rPr>
                  <a:t>frontier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𝑖𝑠</m:t>
                    </m:r>
                  </m:oMath>
                </a14:m>
                <a:r>
                  <a:rPr lang="en-US" sz="1700">
                    <a:latin typeface="Segoe UI" panose="020B0502040204020203" pitchFamily="34" charset="0"/>
                    <a:cs typeface="Segoe UI" panose="020B0502040204020203" pitchFamily="34" charset="0"/>
                  </a:rPr>
                  <a:t> empty</a:t>
                </a:r>
              </a:p>
            </p:txBody>
          </p:sp>
        </mc:Choice>
        <mc:Fallback xmlns="">
          <p:sp>
            <p:nvSpPr>
              <p:cNvPr id="145" name="Flowchart: Decision 144">
                <a:extLst>
                  <a:ext uri="{FF2B5EF4-FFF2-40B4-BE49-F238E27FC236}">
                    <a16:creationId xmlns:a16="http://schemas.microsoft.com/office/drawing/2014/main" id="{B6C94461-1D75-4467-88FD-A2661442B3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116" y="2662498"/>
                <a:ext cx="2339213" cy="640080"/>
              </a:xfrm>
              <a:prstGeom prst="flowChartDecision">
                <a:avLst/>
              </a:prstGeom>
              <a:blipFill>
                <a:blip r:embed="rId3"/>
                <a:stretch>
                  <a:fillRect b="-8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Rectangle 145">
            <a:extLst>
              <a:ext uri="{FF2B5EF4-FFF2-40B4-BE49-F238E27FC236}">
                <a16:creationId xmlns:a16="http://schemas.microsoft.com/office/drawing/2014/main" id="{A2C52A26-6236-41BD-B88A-D8215975F75F}"/>
              </a:ext>
            </a:extLst>
          </p:cNvPr>
          <p:cNvSpPr/>
          <p:nvPr/>
        </p:nvSpPr>
        <p:spPr>
          <a:xfrm>
            <a:off x="3934697" y="3659282"/>
            <a:ext cx="4948050" cy="301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choose a leaf node and remove it from frontier </a:t>
            </a:r>
          </a:p>
        </p:txBody>
      </p:sp>
      <p:sp>
        <p:nvSpPr>
          <p:cNvPr id="147" name="Flowchart: Decision 146">
            <a:extLst>
              <a:ext uri="{FF2B5EF4-FFF2-40B4-BE49-F238E27FC236}">
                <a16:creationId xmlns:a16="http://schemas.microsoft.com/office/drawing/2014/main" id="{2F34FA1A-6A8B-4204-A4C7-0E1975CA555C}"/>
              </a:ext>
            </a:extLst>
          </p:cNvPr>
          <p:cNvSpPr/>
          <p:nvPr/>
        </p:nvSpPr>
        <p:spPr>
          <a:xfrm>
            <a:off x="4987649" y="4317738"/>
            <a:ext cx="2842146" cy="64008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latin typeface="Segoe UI" panose="020B0502040204020203" pitchFamily="34" charset="0"/>
                <a:cs typeface="Segoe UI" panose="020B0502040204020203" pitchFamily="34" charset="0"/>
              </a:rPr>
              <a:t>chosen node is goal state</a:t>
            </a:r>
          </a:p>
        </p:txBody>
      </p:sp>
      <p:sp>
        <p:nvSpPr>
          <p:cNvPr id="148" name="Flowchart: Data 147">
            <a:extLst>
              <a:ext uri="{FF2B5EF4-FFF2-40B4-BE49-F238E27FC236}">
                <a16:creationId xmlns:a16="http://schemas.microsoft.com/office/drawing/2014/main" id="{24BEACD6-D2CC-4A59-903D-41FFA0BFA4CD}"/>
              </a:ext>
            </a:extLst>
          </p:cNvPr>
          <p:cNvSpPr/>
          <p:nvPr/>
        </p:nvSpPr>
        <p:spPr>
          <a:xfrm>
            <a:off x="4987649" y="5314522"/>
            <a:ext cx="2842146" cy="301752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return solution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F9886D6-1DF9-40FF-B780-D1B163C08966}"/>
              </a:ext>
            </a:extLst>
          </p:cNvPr>
          <p:cNvSpPr/>
          <p:nvPr/>
        </p:nvSpPr>
        <p:spPr>
          <a:xfrm>
            <a:off x="8510425" y="4334835"/>
            <a:ext cx="2994720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expand chosen node and add result to frontier</a:t>
            </a: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5447F769-E802-49F4-A2FB-942D5CCCA365}"/>
              </a:ext>
            </a:extLst>
          </p:cNvPr>
          <p:cNvSpPr/>
          <p:nvPr/>
        </p:nvSpPr>
        <p:spPr>
          <a:xfrm>
            <a:off x="5634600" y="5972981"/>
            <a:ext cx="1548245" cy="3017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End</a:t>
            </a:r>
          </a:p>
        </p:txBody>
      </p:sp>
      <p:sp>
        <p:nvSpPr>
          <p:cNvPr id="151" name="Flowchart: Data 150">
            <a:extLst>
              <a:ext uri="{FF2B5EF4-FFF2-40B4-BE49-F238E27FC236}">
                <a16:creationId xmlns:a16="http://schemas.microsoft.com/office/drawing/2014/main" id="{EC44C72A-2FDF-4A08-BFCB-AFACB2BDE7FC}"/>
              </a:ext>
            </a:extLst>
          </p:cNvPr>
          <p:cNvSpPr/>
          <p:nvPr/>
        </p:nvSpPr>
        <p:spPr>
          <a:xfrm>
            <a:off x="2477187" y="2662498"/>
            <a:ext cx="1892050" cy="603504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return failure</a:t>
            </a: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D60ADF29-C2EF-44B5-B48C-C24AF2CF505A}"/>
              </a:ext>
            </a:extLst>
          </p:cNvPr>
          <p:cNvCxnSpPr>
            <a:cxnSpLocks/>
            <a:stCxn id="142" idx="2"/>
            <a:endCxn id="143" idx="1"/>
          </p:cNvCxnSpPr>
          <p:nvPr/>
        </p:nvCxnSpPr>
        <p:spPr>
          <a:xfrm>
            <a:off x="6408723" y="988882"/>
            <a:ext cx="0" cy="35670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C56700C9-94BF-4EF8-88A0-E34B976F6730}"/>
              </a:ext>
            </a:extLst>
          </p:cNvPr>
          <p:cNvCxnSpPr>
            <a:cxnSpLocks/>
            <a:stCxn id="143" idx="4"/>
            <a:endCxn id="144" idx="0"/>
          </p:cNvCxnSpPr>
          <p:nvPr/>
        </p:nvCxnSpPr>
        <p:spPr>
          <a:xfrm flipH="1">
            <a:off x="6408722" y="1647338"/>
            <a:ext cx="1" cy="35670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B5B288AE-21A1-4B69-BFE1-D9EB2DE32314}"/>
              </a:ext>
            </a:extLst>
          </p:cNvPr>
          <p:cNvCxnSpPr>
            <a:cxnSpLocks/>
            <a:stCxn id="144" idx="2"/>
            <a:endCxn id="145" idx="0"/>
          </p:cNvCxnSpPr>
          <p:nvPr/>
        </p:nvCxnSpPr>
        <p:spPr>
          <a:xfrm>
            <a:off x="6408722" y="2305794"/>
            <a:ext cx="1" cy="35670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00D7469B-EE14-456E-B2D5-C8D6DDD93DAA}"/>
              </a:ext>
            </a:extLst>
          </p:cNvPr>
          <p:cNvCxnSpPr>
            <a:cxnSpLocks/>
            <a:stCxn id="145" idx="2"/>
            <a:endCxn id="146" idx="0"/>
          </p:cNvCxnSpPr>
          <p:nvPr/>
        </p:nvCxnSpPr>
        <p:spPr>
          <a:xfrm flipH="1">
            <a:off x="6408722" y="3302578"/>
            <a:ext cx="1" cy="35670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DC790C20-3BCF-43A2-A2C4-33CFDEEFE69A}"/>
              </a:ext>
            </a:extLst>
          </p:cNvPr>
          <p:cNvCxnSpPr>
            <a:cxnSpLocks/>
            <a:stCxn id="146" idx="2"/>
            <a:endCxn id="147" idx="0"/>
          </p:cNvCxnSpPr>
          <p:nvPr/>
        </p:nvCxnSpPr>
        <p:spPr>
          <a:xfrm>
            <a:off x="6408722" y="3961034"/>
            <a:ext cx="0" cy="35670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ABC3F59F-58A1-4D12-AE50-DEF347F1BC5B}"/>
              </a:ext>
            </a:extLst>
          </p:cNvPr>
          <p:cNvCxnSpPr>
            <a:cxnSpLocks/>
            <a:stCxn id="148" idx="4"/>
            <a:endCxn id="150" idx="0"/>
          </p:cNvCxnSpPr>
          <p:nvPr/>
        </p:nvCxnSpPr>
        <p:spPr>
          <a:xfrm>
            <a:off x="6408722" y="5616274"/>
            <a:ext cx="1" cy="35670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27BB0FAB-71E7-477C-875B-6E836A2A7298}"/>
              </a:ext>
            </a:extLst>
          </p:cNvPr>
          <p:cNvCxnSpPr>
            <a:cxnSpLocks/>
            <a:stCxn id="147" idx="3"/>
            <a:endCxn id="149" idx="1"/>
          </p:cNvCxnSpPr>
          <p:nvPr/>
        </p:nvCxnSpPr>
        <p:spPr>
          <a:xfrm flipV="1">
            <a:off x="7829795" y="4636587"/>
            <a:ext cx="680630" cy="11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4DF48900-2E6C-478A-A79B-1701819C4E63}"/>
              </a:ext>
            </a:extLst>
          </p:cNvPr>
          <p:cNvCxnSpPr>
            <a:cxnSpLocks/>
            <a:stCxn id="147" idx="2"/>
            <a:endCxn id="148" idx="1"/>
          </p:cNvCxnSpPr>
          <p:nvPr/>
        </p:nvCxnSpPr>
        <p:spPr>
          <a:xfrm>
            <a:off x="6408722" y="4957818"/>
            <a:ext cx="0" cy="35670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81">
            <a:extLst>
              <a:ext uri="{FF2B5EF4-FFF2-40B4-BE49-F238E27FC236}">
                <a16:creationId xmlns:a16="http://schemas.microsoft.com/office/drawing/2014/main" id="{5BD2503B-9537-4AD1-8C7B-B0D6F88D1844}"/>
              </a:ext>
            </a:extLst>
          </p:cNvPr>
          <p:cNvCxnSpPr>
            <a:cxnSpLocks/>
            <a:stCxn id="149" idx="0"/>
            <a:endCxn id="145" idx="3"/>
          </p:cNvCxnSpPr>
          <p:nvPr/>
        </p:nvCxnSpPr>
        <p:spPr>
          <a:xfrm rot="16200000" flipV="1">
            <a:off x="8116909" y="2443959"/>
            <a:ext cx="1352297" cy="2429456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81">
            <a:extLst>
              <a:ext uri="{FF2B5EF4-FFF2-40B4-BE49-F238E27FC236}">
                <a16:creationId xmlns:a16="http://schemas.microsoft.com/office/drawing/2014/main" id="{DDF669AF-73CF-4D51-A7B0-3AE383AF9DB8}"/>
              </a:ext>
            </a:extLst>
          </p:cNvPr>
          <p:cNvCxnSpPr>
            <a:cxnSpLocks/>
            <a:stCxn id="145" idx="1"/>
            <a:endCxn id="151" idx="5"/>
          </p:cNvCxnSpPr>
          <p:nvPr/>
        </p:nvCxnSpPr>
        <p:spPr>
          <a:xfrm flipH="1" flipV="1">
            <a:off x="4180032" y="2964250"/>
            <a:ext cx="1059084" cy="182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81">
            <a:extLst>
              <a:ext uri="{FF2B5EF4-FFF2-40B4-BE49-F238E27FC236}">
                <a16:creationId xmlns:a16="http://schemas.microsoft.com/office/drawing/2014/main" id="{B8BBDB88-8486-4307-9899-9403C84E55D5}"/>
              </a:ext>
            </a:extLst>
          </p:cNvPr>
          <p:cNvCxnSpPr>
            <a:cxnSpLocks/>
            <a:stCxn id="151" idx="4"/>
            <a:endCxn id="150" idx="1"/>
          </p:cNvCxnSpPr>
          <p:nvPr/>
        </p:nvCxnSpPr>
        <p:spPr>
          <a:xfrm rot="16200000" flipH="1">
            <a:off x="3099979" y="3589235"/>
            <a:ext cx="2857855" cy="2211388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C64A10-70EF-45D7-9361-0F75E75BA58E}"/>
              </a:ext>
            </a:extLst>
          </p:cNvPr>
          <p:cNvSpPr/>
          <p:nvPr/>
        </p:nvSpPr>
        <p:spPr>
          <a:xfrm>
            <a:off x="1010621" y="838006"/>
            <a:ext cx="25599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>
                <a:solidFill>
                  <a:srgbClr val="011F5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#1 Tree search 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70045B2F-4EE5-407C-96F3-91733AB1ECFD}"/>
              </a:ext>
            </a:extLst>
          </p:cNvPr>
          <p:cNvSpPr txBox="1"/>
          <p:nvPr/>
        </p:nvSpPr>
        <p:spPr>
          <a:xfrm>
            <a:off x="4489022" y="2613206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11F52"/>
                </a:solidFill>
              </a:rPr>
              <a:t>True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E0FEE56E-4C71-49AE-B46B-5B63CCD3F703}"/>
              </a:ext>
            </a:extLst>
          </p:cNvPr>
          <p:cNvSpPr txBox="1"/>
          <p:nvPr/>
        </p:nvSpPr>
        <p:spPr>
          <a:xfrm>
            <a:off x="6511334" y="3266001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11F52"/>
                </a:solidFill>
              </a:rPr>
              <a:t>False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304B97E-E3DA-4535-B168-680B6FB27BED}"/>
              </a:ext>
            </a:extLst>
          </p:cNvPr>
          <p:cNvSpPr txBox="1"/>
          <p:nvPr/>
        </p:nvSpPr>
        <p:spPr>
          <a:xfrm>
            <a:off x="6449052" y="4951504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11F52"/>
                </a:solidFill>
              </a:rPr>
              <a:t>True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E6FA265-5E1B-4B2B-A86C-106E6E8C48FC}"/>
              </a:ext>
            </a:extLst>
          </p:cNvPr>
          <p:cNvSpPr txBox="1"/>
          <p:nvPr/>
        </p:nvSpPr>
        <p:spPr>
          <a:xfrm>
            <a:off x="7803772" y="4243800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11F52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33666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64" grpId="0"/>
      <p:bldP spid="165" grpId="0"/>
      <p:bldP spid="166" grpId="0"/>
      <p:bldP spid="16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C48194-F19B-4FD7-8707-97351AAC8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90" y="136524"/>
            <a:ext cx="3674808" cy="550606"/>
          </a:xfrm>
        </p:spPr>
        <p:txBody>
          <a:bodyPr>
            <a:normAutofit fontScale="90000"/>
          </a:bodyPr>
          <a:lstStyle/>
          <a:p>
            <a:pPr algn="ctr"/>
            <a:r>
              <a:rPr lang="vi-VN"/>
              <a:t>Conceptual algorithm</a:t>
            </a:r>
            <a:endParaRPr lang="en-US"/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id="{8D610A0B-8BA4-4C6B-B413-10199900F44C}"/>
              </a:ext>
            </a:extLst>
          </p:cNvPr>
          <p:cNvSpPr/>
          <p:nvPr/>
        </p:nvSpPr>
        <p:spPr>
          <a:xfrm>
            <a:off x="4784854" y="687130"/>
            <a:ext cx="1548245" cy="3017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Start</a:t>
            </a:r>
          </a:p>
        </p:txBody>
      </p:sp>
      <p:sp>
        <p:nvSpPr>
          <p:cNvPr id="143" name="Flowchart: Data 142">
            <a:extLst>
              <a:ext uri="{FF2B5EF4-FFF2-40B4-BE49-F238E27FC236}">
                <a16:creationId xmlns:a16="http://schemas.microsoft.com/office/drawing/2014/main" id="{8D463486-F547-4E1B-8756-797355601E9C}"/>
              </a:ext>
            </a:extLst>
          </p:cNvPr>
          <p:cNvSpPr/>
          <p:nvPr/>
        </p:nvSpPr>
        <p:spPr>
          <a:xfrm>
            <a:off x="4590380" y="1345586"/>
            <a:ext cx="1937193" cy="301752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8ED01184-E5EA-4ECC-8DA0-67D4B38365B7}"/>
                  </a:ext>
                </a:extLst>
              </p:cNvPr>
              <p:cNvSpPr/>
              <p:nvPr/>
            </p:nvSpPr>
            <p:spPr>
              <a:xfrm>
                <a:off x="3636500" y="2004042"/>
                <a:ext cx="3844952" cy="3017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Segoe UI" panose="020B0502040204020203" pitchFamily="34" charset="0"/>
                    <a:cs typeface="Segoe UI" panose="020B0502040204020203" pitchFamily="34" charset="0"/>
                  </a:rPr>
                  <a:t>frontier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←</m:t>
                    </m:r>
                  </m:oMath>
                </a14:m>
                <a:r>
                  <a:rPr lang="en-US">
                    <a:latin typeface="Segoe UI" panose="020B0502040204020203" pitchFamily="34" charset="0"/>
                    <a:cs typeface="Segoe UI" panose="020B0502040204020203" pitchFamily="34" charset="0"/>
                  </a:rPr>
                  <a:t> {intial state}, explore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>
                    <a:latin typeface="Segoe UI" panose="020B0502040204020203" pitchFamily="34" charset="0"/>
                    <a:cs typeface="Segoe UI" panose="020B0502040204020203" pitchFamily="34" charset="0"/>
                  </a:rPr>
                  <a:t>{ } </a:t>
                </a:r>
              </a:p>
            </p:txBody>
          </p:sp>
        </mc:Choice>
        <mc:Fallback xmlns=""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8ED01184-E5EA-4ECC-8DA0-67D4B38365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500" y="2004042"/>
                <a:ext cx="3844952" cy="301752"/>
              </a:xfrm>
              <a:prstGeom prst="rect">
                <a:avLst/>
              </a:prstGeom>
              <a:blipFill>
                <a:blip r:embed="rId2"/>
                <a:stretch>
                  <a:fillRect l="-316" t="-17647" r="-1899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Flowchart: Decision 144">
                <a:extLst>
                  <a:ext uri="{FF2B5EF4-FFF2-40B4-BE49-F238E27FC236}">
                    <a16:creationId xmlns:a16="http://schemas.microsoft.com/office/drawing/2014/main" id="{B6C94461-1D75-4467-88FD-A2661442B32A}"/>
                  </a:ext>
                </a:extLst>
              </p:cNvPr>
              <p:cNvSpPr/>
              <p:nvPr/>
            </p:nvSpPr>
            <p:spPr>
              <a:xfrm>
                <a:off x="4389370" y="2662498"/>
                <a:ext cx="2339213" cy="640080"/>
              </a:xfrm>
              <a:prstGeom prst="flowChartDecisi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00">
                    <a:latin typeface="Segoe UI" panose="020B0502040204020203" pitchFamily="34" charset="0"/>
                    <a:cs typeface="Segoe UI" panose="020B0502040204020203" pitchFamily="34" charset="0"/>
                  </a:rPr>
                  <a:t>frontier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𝑖𝑠</m:t>
                    </m:r>
                  </m:oMath>
                </a14:m>
                <a:r>
                  <a:rPr lang="en-US" sz="1700">
                    <a:latin typeface="Segoe UI" panose="020B0502040204020203" pitchFamily="34" charset="0"/>
                    <a:cs typeface="Segoe UI" panose="020B0502040204020203" pitchFamily="34" charset="0"/>
                  </a:rPr>
                  <a:t> empty</a:t>
                </a:r>
              </a:p>
            </p:txBody>
          </p:sp>
        </mc:Choice>
        <mc:Fallback xmlns="">
          <p:sp>
            <p:nvSpPr>
              <p:cNvPr id="145" name="Flowchart: Decision 144">
                <a:extLst>
                  <a:ext uri="{FF2B5EF4-FFF2-40B4-BE49-F238E27FC236}">
                    <a16:creationId xmlns:a16="http://schemas.microsoft.com/office/drawing/2014/main" id="{B6C94461-1D75-4467-88FD-A2661442B3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370" y="2662498"/>
                <a:ext cx="2339213" cy="640080"/>
              </a:xfrm>
              <a:prstGeom prst="flowChartDecision">
                <a:avLst/>
              </a:prstGeom>
              <a:blipFill>
                <a:blip r:embed="rId3"/>
                <a:stretch>
                  <a:fillRect b="-8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Rectangle 145">
            <a:extLst>
              <a:ext uri="{FF2B5EF4-FFF2-40B4-BE49-F238E27FC236}">
                <a16:creationId xmlns:a16="http://schemas.microsoft.com/office/drawing/2014/main" id="{A2C52A26-6236-41BD-B88A-D8215975F75F}"/>
              </a:ext>
            </a:extLst>
          </p:cNvPr>
          <p:cNvSpPr/>
          <p:nvPr/>
        </p:nvSpPr>
        <p:spPr>
          <a:xfrm>
            <a:off x="3084951" y="3659282"/>
            <a:ext cx="4948050" cy="301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choose a leaf node and remove it from frontier </a:t>
            </a:r>
          </a:p>
        </p:txBody>
      </p:sp>
      <p:sp>
        <p:nvSpPr>
          <p:cNvPr id="147" name="Flowchart: Decision 146">
            <a:extLst>
              <a:ext uri="{FF2B5EF4-FFF2-40B4-BE49-F238E27FC236}">
                <a16:creationId xmlns:a16="http://schemas.microsoft.com/office/drawing/2014/main" id="{2F34FA1A-6A8B-4204-A4C7-0E1975CA555C}"/>
              </a:ext>
            </a:extLst>
          </p:cNvPr>
          <p:cNvSpPr/>
          <p:nvPr/>
        </p:nvSpPr>
        <p:spPr>
          <a:xfrm>
            <a:off x="4137903" y="4317738"/>
            <a:ext cx="2842146" cy="64008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latin typeface="Segoe UI" panose="020B0502040204020203" pitchFamily="34" charset="0"/>
                <a:cs typeface="Segoe UI" panose="020B0502040204020203" pitchFamily="34" charset="0"/>
              </a:rPr>
              <a:t>chosen node is goal state</a:t>
            </a:r>
          </a:p>
        </p:txBody>
      </p:sp>
      <p:sp>
        <p:nvSpPr>
          <p:cNvPr id="148" name="Flowchart: Data 147">
            <a:extLst>
              <a:ext uri="{FF2B5EF4-FFF2-40B4-BE49-F238E27FC236}">
                <a16:creationId xmlns:a16="http://schemas.microsoft.com/office/drawing/2014/main" id="{24BEACD6-D2CC-4A59-903D-41FFA0BFA4CD}"/>
              </a:ext>
            </a:extLst>
          </p:cNvPr>
          <p:cNvSpPr/>
          <p:nvPr/>
        </p:nvSpPr>
        <p:spPr>
          <a:xfrm>
            <a:off x="4137903" y="5314522"/>
            <a:ext cx="2842146" cy="301752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return solution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F9886D6-1DF9-40FF-B780-D1B163C08966}"/>
              </a:ext>
            </a:extLst>
          </p:cNvPr>
          <p:cNvSpPr/>
          <p:nvPr/>
        </p:nvSpPr>
        <p:spPr>
          <a:xfrm>
            <a:off x="8451271" y="5204716"/>
            <a:ext cx="3145857" cy="6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add chosen node to explore, expand chosen node</a:t>
            </a: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5447F769-E802-49F4-A2FB-942D5CCCA365}"/>
              </a:ext>
            </a:extLst>
          </p:cNvPr>
          <p:cNvSpPr/>
          <p:nvPr/>
        </p:nvSpPr>
        <p:spPr>
          <a:xfrm>
            <a:off x="4784854" y="5972981"/>
            <a:ext cx="1548245" cy="3017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End</a:t>
            </a:r>
          </a:p>
        </p:txBody>
      </p:sp>
      <p:sp>
        <p:nvSpPr>
          <p:cNvPr id="151" name="Flowchart: Data 150">
            <a:extLst>
              <a:ext uri="{FF2B5EF4-FFF2-40B4-BE49-F238E27FC236}">
                <a16:creationId xmlns:a16="http://schemas.microsoft.com/office/drawing/2014/main" id="{EC44C72A-2FDF-4A08-BFCB-AFACB2BDE7FC}"/>
              </a:ext>
            </a:extLst>
          </p:cNvPr>
          <p:cNvSpPr/>
          <p:nvPr/>
        </p:nvSpPr>
        <p:spPr>
          <a:xfrm>
            <a:off x="1581512" y="2662498"/>
            <a:ext cx="1892050" cy="603504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return failure</a:t>
            </a: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D60ADF29-C2EF-44B5-B48C-C24AF2CF505A}"/>
              </a:ext>
            </a:extLst>
          </p:cNvPr>
          <p:cNvCxnSpPr>
            <a:cxnSpLocks/>
            <a:stCxn id="142" idx="2"/>
            <a:endCxn id="143" idx="1"/>
          </p:cNvCxnSpPr>
          <p:nvPr/>
        </p:nvCxnSpPr>
        <p:spPr>
          <a:xfrm>
            <a:off x="5558977" y="988882"/>
            <a:ext cx="0" cy="35670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C56700C9-94BF-4EF8-88A0-E34B976F6730}"/>
              </a:ext>
            </a:extLst>
          </p:cNvPr>
          <p:cNvCxnSpPr>
            <a:cxnSpLocks/>
            <a:stCxn id="143" idx="4"/>
            <a:endCxn id="144" idx="0"/>
          </p:cNvCxnSpPr>
          <p:nvPr/>
        </p:nvCxnSpPr>
        <p:spPr>
          <a:xfrm flipH="1">
            <a:off x="5558976" y="1647338"/>
            <a:ext cx="1" cy="35670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B5B288AE-21A1-4B69-BFE1-D9EB2DE32314}"/>
              </a:ext>
            </a:extLst>
          </p:cNvPr>
          <p:cNvCxnSpPr>
            <a:cxnSpLocks/>
            <a:stCxn id="144" idx="2"/>
            <a:endCxn id="145" idx="0"/>
          </p:cNvCxnSpPr>
          <p:nvPr/>
        </p:nvCxnSpPr>
        <p:spPr>
          <a:xfrm>
            <a:off x="5558976" y="2305794"/>
            <a:ext cx="1" cy="35670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00D7469B-EE14-456E-B2D5-C8D6DDD93DAA}"/>
              </a:ext>
            </a:extLst>
          </p:cNvPr>
          <p:cNvCxnSpPr>
            <a:cxnSpLocks/>
            <a:stCxn id="145" idx="2"/>
            <a:endCxn id="146" idx="0"/>
          </p:cNvCxnSpPr>
          <p:nvPr/>
        </p:nvCxnSpPr>
        <p:spPr>
          <a:xfrm flipH="1">
            <a:off x="5558976" y="3302578"/>
            <a:ext cx="1" cy="35670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DC790C20-3BCF-43A2-A2C4-33CFDEEFE69A}"/>
              </a:ext>
            </a:extLst>
          </p:cNvPr>
          <p:cNvCxnSpPr>
            <a:cxnSpLocks/>
            <a:stCxn id="146" idx="2"/>
            <a:endCxn id="147" idx="0"/>
          </p:cNvCxnSpPr>
          <p:nvPr/>
        </p:nvCxnSpPr>
        <p:spPr>
          <a:xfrm>
            <a:off x="5558976" y="3961034"/>
            <a:ext cx="0" cy="35670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ABC3F59F-58A1-4D12-AE50-DEF347F1BC5B}"/>
              </a:ext>
            </a:extLst>
          </p:cNvPr>
          <p:cNvCxnSpPr>
            <a:cxnSpLocks/>
            <a:stCxn id="148" idx="4"/>
            <a:endCxn id="150" idx="0"/>
          </p:cNvCxnSpPr>
          <p:nvPr/>
        </p:nvCxnSpPr>
        <p:spPr>
          <a:xfrm>
            <a:off x="5558976" y="5616274"/>
            <a:ext cx="1" cy="35670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27BB0FAB-71E7-477C-875B-6E836A2A7298}"/>
              </a:ext>
            </a:extLst>
          </p:cNvPr>
          <p:cNvCxnSpPr>
            <a:cxnSpLocks/>
            <a:stCxn id="147" idx="3"/>
            <a:endCxn id="149" idx="1"/>
          </p:cNvCxnSpPr>
          <p:nvPr/>
        </p:nvCxnSpPr>
        <p:spPr>
          <a:xfrm>
            <a:off x="6980049" y="4637778"/>
            <a:ext cx="1471222" cy="868690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4DF48900-2E6C-478A-A79B-1701819C4E63}"/>
              </a:ext>
            </a:extLst>
          </p:cNvPr>
          <p:cNvCxnSpPr>
            <a:cxnSpLocks/>
            <a:stCxn id="147" idx="2"/>
            <a:endCxn id="148" idx="1"/>
          </p:cNvCxnSpPr>
          <p:nvPr/>
        </p:nvCxnSpPr>
        <p:spPr>
          <a:xfrm>
            <a:off x="5558976" y="4957818"/>
            <a:ext cx="0" cy="35670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81">
            <a:extLst>
              <a:ext uri="{FF2B5EF4-FFF2-40B4-BE49-F238E27FC236}">
                <a16:creationId xmlns:a16="http://schemas.microsoft.com/office/drawing/2014/main" id="{DDF669AF-73CF-4D51-A7B0-3AE383AF9DB8}"/>
              </a:ext>
            </a:extLst>
          </p:cNvPr>
          <p:cNvCxnSpPr>
            <a:cxnSpLocks/>
            <a:stCxn id="145" idx="1"/>
            <a:endCxn id="151" idx="5"/>
          </p:cNvCxnSpPr>
          <p:nvPr/>
        </p:nvCxnSpPr>
        <p:spPr>
          <a:xfrm flipH="1" flipV="1">
            <a:off x="3284357" y="2964250"/>
            <a:ext cx="1105013" cy="182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81">
            <a:extLst>
              <a:ext uri="{FF2B5EF4-FFF2-40B4-BE49-F238E27FC236}">
                <a16:creationId xmlns:a16="http://schemas.microsoft.com/office/drawing/2014/main" id="{B8BBDB88-8486-4307-9899-9403C84E55D5}"/>
              </a:ext>
            </a:extLst>
          </p:cNvPr>
          <p:cNvCxnSpPr>
            <a:cxnSpLocks/>
            <a:stCxn id="151" idx="4"/>
            <a:endCxn id="150" idx="1"/>
          </p:cNvCxnSpPr>
          <p:nvPr/>
        </p:nvCxnSpPr>
        <p:spPr>
          <a:xfrm rot="16200000" flipH="1">
            <a:off x="2227268" y="3566270"/>
            <a:ext cx="2857855" cy="2257317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C64A10-70EF-45D7-9361-0F75E75BA58E}"/>
              </a:ext>
            </a:extLst>
          </p:cNvPr>
          <p:cNvSpPr/>
          <p:nvPr/>
        </p:nvSpPr>
        <p:spPr>
          <a:xfrm>
            <a:off x="826083" y="838006"/>
            <a:ext cx="29290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>
                <a:solidFill>
                  <a:srgbClr val="011F5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#2 Graph search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Flowchart: Decision 46">
                <a:extLst>
                  <a:ext uri="{FF2B5EF4-FFF2-40B4-BE49-F238E27FC236}">
                    <a16:creationId xmlns:a16="http://schemas.microsoft.com/office/drawing/2014/main" id="{5CE38F5E-A2A8-424D-9F5F-F14F9D4FA727}"/>
                  </a:ext>
                </a:extLst>
              </p:cNvPr>
              <p:cNvSpPr/>
              <p:nvPr/>
            </p:nvSpPr>
            <p:spPr>
              <a:xfrm>
                <a:off x="8714998" y="3839881"/>
                <a:ext cx="2618403" cy="640080"/>
              </a:xfrm>
              <a:prstGeom prst="flowChartDecisi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>
                    <a:latin typeface="Segoe UI" panose="020B0502040204020203" pitchFamily="34" charset="0"/>
                    <a:cs typeface="Segoe UI" panose="020B0502040204020203" pitchFamily="34" charset="0"/>
                  </a:rPr>
                  <a:t>result</a:t>
                </a:r>
                <a14:m>
                  <m:oMath xmlns:m="http://schemas.openxmlformats.org/officeDocument/2006/math">
                    <m:r>
                      <a:rPr lang="en-US" sz="17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7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not</m:t>
                    </m:r>
                    <m:r>
                      <a:rPr lang="en-US" sz="17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7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in</m:t>
                    </m:r>
                    <m:r>
                      <a:rPr lang="en-US" sz="17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sz="1700">
                    <a:latin typeface="Segoe UI" panose="020B0502040204020203" pitchFamily="34" charset="0"/>
                    <a:cs typeface="Segoe UI" panose="020B0502040204020203" pitchFamily="34" charset="0"/>
                  </a:rPr>
                  <a:t> explore</a:t>
                </a:r>
              </a:p>
            </p:txBody>
          </p:sp>
        </mc:Choice>
        <mc:Fallback xmlns="">
          <p:sp>
            <p:nvSpPr>
              <p:cNvPr id="47" name="Flowchart: Decision 46">
                <a:extLst>
                  <a:ext uri="{FF2B5EF4-FFF2-40B4-BE49-F238E27FC236}">
                    <a16:creationId xmlns:a16="http://schemas.microsoft.com/office/drawing/2014/main" id="{5CE38F5E-A2A8-424D-9F5F-F14F9D4FA7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4998" y="3839881"/>
                <a:ext cx="2618403" cy="640080"/>
              </a:xfrm>
              <a:prstGeom prst="flowChartDecision">
                <a:avLst/>
              </a:prstGeom>
              <a:blipFill>
                <a:blip r:embed="rId4"/>
                <a:stretch>
                  <a:fillRect b="-8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tangle 59">
            <a:extLst>
              <a:ext uri="{FF2B5EF4-FFF2-40B4-BE49-F238E27FC236}">
                <a16:creationId xmlns:a16="http://schemas.microsoft.com/office/drawing/2014/main" id="{F6E51528-9B3F-40F3-908A-AFF87C333A10}"/>
              </a:ext>
            </a:extLst>
          </p:cNvPr>
          <p:cNvSpPr/>
          <p:nvPr/>
        </p:nvSpPr>
        <p:spPr>
          <a:xfrm>
            <a:off x="8620270" y="2813374"/>
            <a:ext cx="2807858" cy="301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and add result to frontier</a:t>
            </a:r>
          </a:p>
        </p:txBody>
      </p:sp>
      <p:cxnSp>
        <p:nvCxnSpPr>
          <p:cNvPr id="62" name="Straight Arrow Connector 157">
            <a:extLst>
              <a:ext uri="{FF2B5EF4-FFF2-40B4-BE49-F238E27FC236}">
                <a16:creationId xmlns:a16="http://schemas.microsoft.com/office/drawing/2014/main" id="{A64EBDCF-E944-4B5A-9442-0C24478A750F}"/>
              </a:ext>
            </a:extLst>
          </p:cNvPr>
          <p:cNvCxnSpPr>
            <a:cxnSpLocks/>
            <a:stCxn id="149" idx="0"/>
            <a:endCxn id="47" idx="2"/>
          </p:cNvCxnSpPr>
          <p:nvPr/>
        </p:nvCxnSpPr>
        <p:spPr>
          <a:xfrm flipV="1">
            <a:off x="10024200" y="4479961"/>
            <a:ext cx="0" cy="72475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157">
            <a:extLst>
              <a:ext uri="{FF2B5EF4-FFF2-40B4-BE49-F238E27FC236}">
                <a16:creationId xmlns:a16="http://schemas.microsoft.com/office/drawing/2014/main" id="{F36E17CC-A37D-4024-9DFF-0DD8F3E1A260}"/>
              </a:ext>
            </a:extLst>
          </p:cNvPr>
          <p:cNvCxnSpPr>
            <a:cxnSpLocks/>
            <a:stCxn id="47" idx="0"/>
            <a:endCxn id="60" idx="2"/>
          </p:cNvCxnSpPr>
          <p:nvPr/>
        </p:nvCxnSpPr>
        <p:spPr>
          <a:xfrm flipH="1" flipV="1">
            <a:off x="10024199" y="3115126"/>
            <a:ext cx="1" cy="72475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157">
            <a:extLst>
              <a:ext uri="{FF2B5EF4-FFF2-40B4-BE49-F238E27FC236}">
                <a16:creationId xmlns:a16="http://schemas.microsoft.com/office/drawing/2014/main" id="{3B8961B9-9A62-4930-A6F2-715B22652918}"/>
              </a:ext>
            </a:extLst>
          </p:cNvPr>
          <p:cNvCxnSpPr>
            <a:cxnSpLocks/>
            <a:stCxn id="60" idx="1"/>
            <a:endCxn id="145" idx="3"/>
          </p:cNvCxnSpPr>
          <p:nvPr/>
        </p:nvCxnSpPr>
        <p:spPr>
          <a:xfrm flipH="1">
            <a:off x="6728583" y="2964250"/>
            <a:ext cx="1891687" cy="182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DCA4874-5883-41DB-B1A9-256CAC928839}"/>
              </a:ext>
            </a:extLst>
          </p:cNvPr>
          <p:cNvSpPr txBox="1"/>
          <p:nvPr/>
        </p:nvSpPr>
        <p:spPr>
          <a:xfrm>
            <a:off x="3605809" y="2600579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11F52"/>
                </a:solidFill>
              </a:rPr>
              <a:t>True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B08A6FC-15FD-4FCF-AD34-FD371887DFD0}"/>
              </a:ext>
            </a:extLst>
          </p:cNvPr>
          <p:cNvSpPr txBox="1"/>
          <p:nvPr/>
        </p:nvSpPr>
        <p:spPr>
          <a:xfrm>
            <a:off x="5628121" y="3253374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11F52"/>
                </a:solidFill>
              </a:rPr>
              <a:t>False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7EED37B-58FE-433E-9CEE-3C08BB3B32DC}"/>
              </a:ext>
            </a:extLst>
          </p:cNvPr>
          <p:cNvSpPr txBox="1"/>
          <p:nvPr/>
        </p:nvSpPr>
        <p:spPr>
          <a:xfrm>
            <a:off x="5557312" y="4897997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11F52"/>
                </a:solidFill>
              </a:rPr>
              <a:t>True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C0E4AF0-E753-4F52-B187-2CA432B84CC6}"/>
              </a:ext>
            </a:extLst>
          </p:cNvPr>
          <p:cNvSpPr txBox="1"/>
          <p:nvPr/>
        </p:nvSpPr>
        <p:spPr>
          <a:xfrm>
            <a:off x="6981713" y="4268446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11F52"/>
                </a:solidFill>
              </a:rPr>
              <a:t>False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31B28F-A2E2-4E3E-896F-5408602E1FEB}"/>
              </a:ext>
            </a:extLst>
          </p:cNvPr>
          <p:cNvSpPr txBox="1"/>
          <p:nvPr/>
        </p:nvSpPr>
        <p:spPr>
          <a:xfrm>
            <a:off x="10078828" y="3367153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11F52"/>
                </a:solidFill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133569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47" grpId="0" animBg="1"/>
      <p:bldP spid="60" grpId="0" animBg="1"/>
      <p:bldP spid="73" grpId="0"/>
      <p:bldP spid="74" grpId="0"/>
      <p:bldP spid="75" grpId="0"/>
      <p:bldP spid="76" grpId="0"/>
      <p:bldP spid="7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C48194-F19B-4FD7-8707-97351AAC8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90" y="136524"/>
            <a:ext cx="4608872" cy="550606"/>
          </a:xfrm>
        </p:spPr>
        <p:txBody>
          <a:bodyPr>
            <a:normAutofit fontScale="90000"/>
          </a:bodyPr>
          <a:lstStyle/>
          <a:p>
            <a:pPr algn="ctr"/>
            <a:r>
              <a:rPr lang="vi-VN"/>
              <a:t>Hai loại thuật toán tìm kiếm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BE2347-EE9D-4D54-867E-EECFE7AAC61C}"/>
              </a:ext>
            </a:extLst>
          </p:cNvPr>
          <p:cNvSpPr/>
          <p:nvPr/>
        </p:nvSpPr>
        <p:spPr>
          <a:xfrm>
            <a:off x="645186" y="1361215"/>
            <a:ext cx="10901628" cy="3896589"/>
          </a:xfrm>
          <a:prstGeom prst="rect">
            <a:avLst/>
          </a:prstGeom>
          <a:solidFill>
            <a:schemeClr val="bg1"/>
          </a:solidFill>
          <a:ln w="28575">
            <a:solidFill>
              <a:srgbClr val="011F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7028CC-3B14-4D3F-AEBB-2456AD1BE601}"/>
              </a:ext>
            </a:extLst>
          </p:cNvPr>
          <p:cNvSpPr/>
          <p:nvPr/>
        </p:nvSpPr>
        <p:spPr>
          <a:xfrm>
            <a:off x="645186" y="1361215"/>
            <a:ext cx="5450814" cy="59228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011F5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Uninformed search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C9485A-3A29-46FB-B851-B2BE55899A0B}"/>
              </a:ext>
            </a:extLst>
          </p:cNvPr>
          <p:cNvSpPr/>
          <p:nvPr/>
        </p:nvSpPr>
        <p:spPr>
          <a:xfrm>
            <a:off x="6096000" y="1361215"/>
            <a:ext cx="5450814" cy="59228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011F5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Informed search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7AF221-0D8D-490B-AC70-EBE750DDCDCD}"/>
              </a:ext>
            </a:extLst>
          </p:cNvPr>
          <p:cNvCxnSpPr>
            <a:cxnSpLocks/>
            <a:stCxn id="8" idx="2"/>
          </p:cNvCxnSpPr>
          <p:nvPr/>
        </p:nvCxnSpPr>
        <p:spPr>
          <a:xfrm flipV="1">
            <a:off x="6096000" y="1361216"/>
            <a:ext cx="0" cy="3896588"/>
          </a:xfrm>
          <a:prstGeom prst="line">
            <a:avLst/>
          </a:prstGeom>
          <a:ln w="28575">
            <a:solidFill>
              <a:srgbClr val="011F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4CFED39-C947-4230-B3E9-37635602746C}"/>
              </a:ext>
            </a:extLst>
          </p:cNvPr>
          <p:cNvGrpSpPr/>
          <p:nvPr/>
        </p:nvGrpSpPr>
        <p:grpSpPr>
          <a:xfrm>
            <a:off x="6267216" y="3253623"/>
            <a:ext cx="5088853" cy="1815882"/>
            <a:chOff x="6267216" y="1679891"/>
            <a:chExt cx="5088853" cy="181588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A1493A-0895-4F29-93B3-4515248C3B50}"/>
                </a:ext>
              </a:extLst>
            </p:cNvPr>
            <p:cNvSpPr txBox="1"/>
            <p:nvPr/>
          </p:nvSpPr>
          <p:spPr>
            <a:xfrm>
              <a:off x="6793213" y="1679891"/>
              <a:ext cx="456285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800">
                  <a:latin typeface="Segoe UI" panose="020B0502040204020203" pitchFamily="34" charset="0"/>
                  <a:cs typeface="Segoe UI" panose="020B0502040204020203" pitchFamily="34" charset="0"/>
                </a:rPr>
                <a:t>D</a:t>
              </a:r>
              <a:r>
                <a:rPr lang="vi-VN" sz="2800">
                  <a:latin typeface="Segoe UI" panose="020B0502040204020203" pitchFamily="34" charset="0"/>
                  <a:cs typeface="Segoe UI" panose="020B0502040204020203" pitchFamily="34" charset="0"/>
                </a:rPr>
                <a:t>ựa vào thông tin có được, phỏng đoán f(n) </a:t>
              </a:r>
              <a:r>
                <a:rPr lang="en-US" sz="2800">
                  <a:latin typeface="Segoe UI" panose="020B0502040204020203" pitchFamily="34" charset="0"/>
                  <a:cs typeface="Segoe UI" panose="020B0502040204020203" pitchFamily="34" charset="0"/>
                </a:rPr>
                <a:t>và</a:t>
              </a:r>
              <a:r>
                <a:rPr lang="vi-VN" sz="2800">
                  <a:latin typeface="Segoe UI" panose="020B0502040204020203" pitchFamily="34" charset="0"/>
                  <a:cs typeface="Segoe UI" panose="020B0502040204020203" pitchFamily="34" charset="0"/>
                </a:rPr>
                <a:t> chọn node có</a:t>
              </a:r>
              <a:r>
                <a:rPr lang="en-US" sz="2800">
                  <a:latin typeface="Segoe UI" panose="020B0502040204020203" pitchFamily="34" charset="0"/>
                  <a:cs typeface="Segoe UI" panose="020B0502040204020203" pitchFamily="34" charset="0"/>
                </a:rPr>
                <a:t> giá trị</a:t>
              </a:r>
              <a:r>
                <a:rPr lang="vi-VN" sz="2800">
                  <a:latin typeface="Segoe UI" panose="020B0502040204020203" pitchFamily="34" charset="0"/>
                  <a:cs typeface="Segoe UI" panose="020B0502040204020203" pitchFamily="34" charset="0"/>
                </a:rPr>
                <a:t> f(n) nhỏ nhất </a:t>
              </a:r>
              <a:r>
                <a:rPr lang="en-US" sz="2800">
                  <a:latin typeface="Segoe UI" panose="020B0502040204020203" pitchFamily="34" charset="0"/>
                  <a:cs typeface="Segoe UI" panose="020B0502040204020203" pitchFamily="34" charset="0"/>
                </a:rPr>
                <a:t>để</a:t>
              </a:r>
              <a:r>
                <a:rPr lang="vi-VN" sz="2800">
                  <a:latin typeface="Segoe UI" panose="020B0502040204020203" pitchFamily="34" charset="0"/>
                  <a:cs typeface="Segoe UI" panose="020B0502040204020203" pitchFamily="34" charset="0"/>
                </a:rPr>
                <a:t> expand</a:t>
              </a:r>
              <a:endParaRPr lang="en-US" sz="2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7" name="Graphic 16" descr="Right pointing backhand index">
              <a:extLst>
                <a:ext uri="{FF2B5EF4-FFF2-40B4-BE49-F238E27FC236}">
                  <a16:creationId xmlns:a16="http://schemas.microsoft.com/office/drawing/2014/main" id="{3E5F46ED-1B4F-44FE-AEF0-C1C255DC9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67216" y="1699747"/>
              <a:ext cx="457197" cy="457197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7838747-D71A-47D3-A636-56C40683A4A9}"/>
              </a:ext>
            </a:extLst>
          </p:cNvPr>
          <p:cNvGrpSpPr/>
          <p:nvPr/>
        </p:nvGrpSpPr>
        <p:grpSpPr>
          <a:xfrm>
            <a:off x="813506" y="3253623"/>
            <a:ext cx="5018799" cy="954107"/>
            <a:chOff x="813506" y="1679891"/>
            <a:chExt cx="5018799" cy="95410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B96DBA6-A42D-48C2-962D-63DD8EAF0989}"/>
                </a:ext>
              </a:extLst>
            </p:cNvPr>
            <p:cNvSpPr txBox="1"/>
            <p:nvPr/>
          </p:nvSpPr>
          <p:spPr>
            <a:xfrm>
              <a:off x="1270703" y="1679891"/>
              <a:ext cx="456160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800">
                  <a:latin typeface="Segoe UI" panose="020B0502040204020203" pitchFamily="34" charset="0"/>
                  <a:cs typeface="Segoe UI" panose="020B0502040204020203" pitchFamily="34" charset="0"/>
                </a:rPr>
                <a:t>Chọn node một cách ngẫu nhiên để expand</a:t>
              </a:r>
            </a:p>
          </p:txBody>
        </p:sp>
        <p:pic>
          <p:nvPicPr>
            <p:cNvPr id="18" name="Graphic 17" descr="Right pointing backhand index">
              <a:extLst>
                <a:ext uri="{FF2B5EF4-FFF2-40B4-BE49-F238E27FC236}">
                  <a16:creationId xmlns:a16="http://schemas.microsoft.com/office/drawing/2014/main" id="{356F9058-C8D2-4F9E-95F3-A1AE78A1E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506" y="1699747"/>
              <a:ext cx="457197" cy="457197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80E23CE-1CC2-4AD9-ABB8-F28C5691811B}"/>
              </a:ext>
            </a:extLst>
          </p:cNvPr>
          <p:cNvGrpSpPr/>
          <p:nvPr/>
        </p:nvGrpSpPr>
        <p:grpSpPr>
          <a:xfrm>
            <a:off x="6267216" y="2117497"/>
            <a:ext cx="5088853" cy="523220"/>
            <a:chOff x="6267216" y="1679891"/>
            <a:chExt cx="5088853" cy="52322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3F9246-5996-40D1-86CE-D8BC3A31B60A}"/>
                </a:ext>
              </a:extLst>
            </p:cNvPr>
            <p:cNvSpPr txBox="1"/>
            <p:nvPr/>
          </p:nvSpPr>
          <p:spPr>
            <a:xfrm>
              <a:off x="6793213" y="1679891"/>
              <a:ext cx="45628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800">
                  <a:latin typeface="Segoe UI" panose="020B0502040204020203" pitchFamily="34" charset="0"/>
                  <a:cs typeface="Segoe UI" panose="020B0502040204020203" pitchFamily="34" charset="0"/>
                </a:rPr>
                <a:t>Có một số thông tin khác</a:t>
              </a:r>
            </a:p>
          </p:txBody>
        </p:sp>
        <p:pic>
          <p:nvPicPr>
            <p:cNvPr id="27" name="Graphic 26" descr="Right pointing backhand index">
              <a:extLst>
                <a:ext uri="{FF2B5EF4-FFF2-40B4-BE49-F238E27FC236}">
                  <a16:creationId xmlns:a16="http://schemas.microsoft.com/office/drawing/2014/main" id="{1749B33F-D2FC-4409-92A7-7AB81C09C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67216" y="1699747"/>
              <a:ext cx="457197" cy="457197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31BB22B-8C2F-401F-B87F-125C524BF958}"/>
              </a:ext>
            </a:extLst>
          </p:cNvPr>
          <p:cNvGrpSpPr/>
          <p:nvPr/>
        </p:nvGrpSpPr>
        <p:grpSpPr>
          <a:xfrm>
            <a:off x="813506" y="2097641"/>
            <a:ext cx="5018799" cy="954107"/>
            <a:chOff x="813506" y="1679891"/>
            <a:chExt cx="5018799" cy="95410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050ADA-6B8B-414B-A783-D7988CA99179}"/>
                </a:ext>
              </a:extLst>
            </p:cNvPr>
            <p:cNvSpPr txBox="1"/>
            <p:nvPr/>
          </p:nvSpPr>
          <p:spPr>
            <a:xfrm>
              <a:off x="1270703" y="1679891"/>
              <a:ext cx="456160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800">
                  <a:latin typeface="Segoe UI" panose="020B0502040204020203" pitchFamily="34" charset="0"/>
                  <a:cs typeface="Segoe UI" panose="020B0502040204020203" pitchFamily="34" charset="0"/>
                </a:rPr>
                <a:t>Chỉ biết thông tin về vấn đề cần giải quyết thôi</a:t>
              </a:r>
            </a:p>
          </p:txBody>
        </p:sp>
        <p:pic>
          <p:nvPicPr>
            <p:cNvPr id="30" name="Graphic 29" descr="Right pointing backhand index">
              <a:extLst>
                <a:ext uri="{FF2B5EF4-FFF2-40B4-BE49-F238E27FC236}">
                  <a16:creationId xmlns:a16="http://schemas.microsoft.com/office/drawing/2014/main" id="{9D320F91-9B52-40E8-A226-DF503BF1C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506" y="1699747"/>
              <a:ext cx="457197" cy="4571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057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C48194-F19B-4FD7-8707-97351AAC8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90" y="136524"/>
            <a:ext cx="2832510" cy="550606"/>
          </a:xfrm>
        </p:spPr>
        <p:txBody>
          <a:bodyPr>
            <a:normAutofit fontScale="90000"/>
          </a:bodyPr>
          <a:lstStyle/>
          <a:p>
            <a:r>
              <a:rPr lang="en-US"/>
              <a:t>Cấu trúc dữ liệu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406DFE9-0250-409E-B578-62374B24C3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3188286"/>
              </p:ext>
            </p:extLst>
          </p:nvPr>
        </p:nvGraphicFramePr>
        <p:xfrm>
          <a:off x="347929" y="1121834"/>
          <a:ext cx="5569527" cy="429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707A5781-3E8C-4661-B2F5-0394B6400FBC}"/>
              </a:ext>
            </a:extLst>
          </p:cNvPr>
          <p:cNvGrpSpPr/>
          <p:nvPr/>
        </p:nvGrpSpPr>
        <p:grpSpPr>
          <a:xfrm>
            <a:off x="5917456" y="1121834"/>
            <a:ext cx="5800436" cy="4170988"/>
            <a:chOff x="5917456" y="1121834"/>
            <a:chExt cx="5800436" cy="4170988"/>
          </a:xfrm>
        </p:grpSpPr>
        <p:graphicFrame>
          <p:nvGraphicFramePr>
            <p:cNvPr id="6" name="Diagram 5">
              <a:extLst>
                <a:ext uri="{FF2B5EF4-FFF2-40B4-BE49-F238E27FC236}">
                  <a16:creationId xmlns:a16="http://schemas.microsoft.com/office/drawing/2014/main" id="{DD10CC98-B8E3-4047-869A-D4994C35850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32280989"/>
                </p:ext>
              </p:extLst>
            </p:nvPr>
          </p:nvGraphicFramePr>
          <p:xfrm>
            <a:off x="5917456" y="1121834"/>
            <a:ext cx="5800436" cy="417098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4A3F87-8541-4D62-8601-14E0CDCDA5AA}"/>
                </a:ext>
              </a:extLst>
            </p:cNvPr>
            <p:cNvSpPr txBox="1"/>
            <p:nvPr/>
          </p:nvSpPr>
          <p:spPr>
            <a:xfrm>
              <a:off x="6191417" y="4297923"/>
              <a:ext cx="279861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>
                  <a:solidFill>
                    <a:schemeClr val="bg1"/>
                  </a:solidFill>
                </a:rPr>
                <a:t>QUEUE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774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6BD3169-15A1-44ED-A37E-88A3940BF5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C6BD3169-15A1-44ED-A37E-88A3940BF5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C6BD3169-15A1-44ED-A37E-88A3940BF5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graphicEl>
                                              <a:dgm id="{C6BD3169-15A1-44ED-A37E-88A3940BF5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50CE3D5-327D-4BED-9611-B539C33CDC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graphicEl>
                                              <a:dgm id="{350CE3D5-327D-4BED-9611-B539C33CDC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graphicEl>
                                              <a:dgm id="{350CE3D5-327D-4BED-9611-B539C33CDC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graphicEl>
                                              <a:dgm id="{350CE3D5-327D-4BED-9611-B539C33CDC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386033A-AEF3-4612-9739-985968CD4C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graphicEl>
                                              <a:dgm id="{C386033A-AEF3-4612-9739-985968CD4C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graphicEl>
                                              <a:dgm id="{C386033A-AEF3-4612-9739-985968CD4C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dgm id="{C386033A-AEF3-4612-9739-985968CD4C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E190A60-5451-49AD-80A1-272B7D62BC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graphicEl>
                                              <a:dgm id="{FE190A60-5451-49AD-80A1-272B7D62BC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graphicEl>
                                              <a:dgm id="{FE190A60-5451-49AD-80A1-272B7D62BC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FE190A60-5451-49AD-80A1-272B7D62BC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0FB3F54-EBF4-4062-9A2D-1E7F78B8DC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>
                                            <p:graphicEl>
                                              <a:dgm id="{40FB3F54-EBF4-4062-9A2D-1E7F78B8DC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>
                                            <p:graphicEl>
                                              <a:dgm id="{40FB3F54-EBF4-4062-9A2D-1E7F78B8DC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graphicEl>
                                              <a:dgm id="{40FB3F54-EBF4-4062-9A2D-1E7F78B8DC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FFAC874-0725-49AF-86FB-44BBBA96CE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>
                                            <p:graphicEl>
                                              <a:dgm id="{AFFAC874-0725-49AF-86FB-44BBBA96CE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>
                                            <p:graphicEl>
                                              <a:dgm id="{AFFAC874-0725-49AF-86FB-44BBBA96CE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graphicEl>
                                              <a:dgm id="{AFFAC874-0725-49AF-86FB-44BBBA96CE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D23F49A-6AAA-4803-B6DD-97CA7C3B55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>
                                            <p:graphicEl>
                                              <a:dgm id="{7D23F49A-6AAA-4803-B6DD-97CA7C3B55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>
                                            <p:graphicEl>
                                              <a:dgm id="{7D23F49A-6AAA-4803-B6DD-97CA7C3B55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graphicEl>
                                              <a:dgm id="{7D23F49A-6AAA-4803-B6DD-97CA7C3B55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D5EA608-FD62-4BAD-B717-DBE8FF1426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>
                                            <p:graphicEl>
                                              <a:dgm id="{8D5EA608-FD62-4BAD-B717-DBE8FF1426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>
                                            <p:graphicEl>
                                              <a:dgm id="{8D5EA608-FD62-4BAD-B717-DBE8FF1426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graphicEl>
                                              <a:dgm id="{8D5EA608-FD62-4BAD-B717-DBE8FF1426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2EE00E2-1E24-43C4-BD14-BF24CBC192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">
                                            <p:graphicEl>
                                              <a:dgm id="{F2EE00E2-1E24-43C4-BD14-BF24CBC192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">
                                            <p:graphicEl>
                                              <a:dgm id="{F2EE00E2-1E24-43C4-BD14-BF24CBC192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graphicEl>
                                              <a:dgm id="{F2EE00E2-1E24-43C4-BD14-BF24CBC192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C48194-F19B-4FD7-8707-97351AAC8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90" y="136524"/>
            <a:ext cx="5601930" cy="550606"/>
          </a:xfrm>
        </p:spPr>
        <p:txBody>
          <a:bodyPr>
            <a:normAutofit fontScale="90000"/>
          </a:bodyPr>
          <a:lstStyle/>
          <a:p>
            <a:r>
              <a:rPr lang="en-US"/>
              <a:t>Các thuật toán Uninformed search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DE8DF6-2195-41B0-A98F-842CC674AC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DAF5120F-210D-4E0F-BD1A-C9014830CFA9}"/>
              </a:ext>
            </a:extLst>
          </p:cNvPr>
          <p:cNvSpPr/>
          <p:nvPr/>
        </p:nvSpPr>
        <p:spPr>
          <a:xfrm>
            <a:off x="4934096" y="286414"/>
            <a:ext cx="870848" cy="3017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Start</a:t>
            </a:r>
          </a:p>
        </p:txBody>
      </p:sp>
      <p:sp>
        <p:nvSpPr>
          <p:cNvPr id="110" name="Flowchart: Data 109">
            <a:extLst>
              <a:ext uri="{FF2B5EF4-FFF2-40B4-BE49-F238E27FC236}">
                <a16:creationId xmlns:a16="http://schemas.microsoft.com/office/drawing/2014/main" id="{7A8EAE7A-D0DE-4553-8707-54000AE5C5EE}"/>
              </a:ext>
            </a:extLst>
          </p:cNvPr>
          <p:cNvSpPr/>
          <p:nvPr/>
        </p:nvSpPr>
        <p:spPr>
          <a:xfrm>
            <a:off x="4402599" y="920007"/>
            <a:ext cx="1937193" cy="301752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04D27A54-5012-4286-9EAF-03FA8C97AB9B}"/>
                  </a:ext>
                </a:extLst>
              </p:cNvPr>
              <p:cNvSpPr/>
              <p:nvPr/>
            </p:nvSpPr>
            <p:spPr>
              <a:xfrm>
                <a:off x="4132212" y="2187193"/>
                <a:ext cx="2477966" cy="60350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Segoe UI" panose="020B0502040204020203" pitchFamily="34" charset="0"/>
                    <a:cs typeface="Segoe UI" panose="020B0502040204020203" pitchFamily="34" charset="0"/>
                  </a:rPr>
                  <a:t>frontier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←</m:t>
                    </m:r>
                  </m:oMath>
                </a14:m>
                <a:r>
                  <a:rPr lang="en-US">
                    <a:latin typeface="Segoe UI" panose="020B0502040204020203" pitchFamily="34" charset="0"/>
                    <a:cs typeface="Segoe UI" panose="020B0502040204020203" pitchFamily="34" charset="0"/>
                  </a:rPr>
                  <a:t> {intial state} </a:t>
                </a:r>
              </a:p>
              <a:p>
                <a:pPr algn="ctr"/>
                <a:r>
                  <a:rPr lang="en-US">
                    <a:latin typeface="Segoe UI" panose="020B0502040204020203" pitchFamily="34" charset="0"/>
                    <a:cs typeface="Segoe UI" panose="020B0502040204020203" pitchFamily="34" charset="0"/>
                  </a:rPr>
                  <a:t>explore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>
                    <a:latin typeface="Segoe UI" panose="020B0502040204020203" pitchFamily="34" charset="0"/>
                    <a:cs typeface="Segoe UI" panose="020B0502040204020203" pitchFamily="34" charset="0"/>
                  </a:rPr>
                  <a:t>{ } </a:t>
                </a:r>
              </a:p>
            </p:txBody>
          </p:sp>
        </mc:Choice>
        <mc:Fallback xmlns=""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04D27A54-5012-4286-9EAF-03FA8C97AB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212" y="2187193"/>
                <a:ext cx="2477966" cy="603504"/>
              </a:xfrm>
              <a:prstGeom prst="rect">
                <a:avLst/>
              </a:prstGeom>
              <a:blipFill>
                <a:blip r:embed="rId2"/>
                <a:stretch>
                  <a:fillRect l="-980" t="-6931" r="-2941" b="-18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CA33C6A4-1EBB-4801-BA43-F8F4B2B1AAC4}"/>
                  </a:ext>
                </a:extLst>
              </p:cNvPr>
              <p:cNvSpPr/>
              <p:nvPr/>
            </p:nvSpPr>
            <p:spPr>
              <a:xfrm>
                <a:off x="4003087" y="4094459"/>
                <a:ext cx="2736216" cy="3017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Segoe UI" panose="020B0502040204020203" pitchFamily="34" charset="0"/>
                    <a:cs typeface="Segoe UI" panose="020B0502040204020203" pitchFamily="34" charset="0"/>
                  </a:rPr>
                  <a:t>node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← </m:t>
                    </m:r>
                  </m:oMath>
                </a14:m>
                <a:r>
                  <a:rPr lang="en-US">
                    <a:latin typeface="Segoe UI" panose="020B0502040204020203" pitchFamily="34" charset="0"/>
                    <a:cs typeface="Segoe UI" panose="020B0502040204020203" pitchFamily="34" charset="0"/>
                  </a:rPr>
                  <a:t>POP(frontier)</a:t>
                </a:r>
              </a:p>
            </p:txBody>
          </p:sp>
        </mc:Choice>
        <mc:Fallback xmlns=""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CA33C6A4-1EBB-4801-BA43-F8F4B2B1AA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087" y="4094459"/>
                <a:ext cx="2736216" cy="301752"/>
              </a:xfrm>
              <a:prstGeom prst="rect">
                <a:avLst/>
              </a:prstGeom>
              <a:blipFill>
                <a:blip r:embed="rId3"/>
                <a:stretch>
                  <a:fillRect t="-17647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Flowchart: Decision 112">
            <a:extLst>
              <a:ext uri="{FF2B5EF4-FFF2-40B4-BE49-F238E27FC236}">
                <a16:creationId xmlns:a16="http://schemas.microsoft.com/office/drawing/2014/main" id="{2F4CD12F-02B5-4AC9-AE80-2E18B620DAE5}"/>
              </a:ext>
            </a:extLst>
          </p:cNvPr>
          <p:cNvSpPr/>
          <p:nvPr/>
        </p:nvSpPr>
        <p:spPr>
          <a:xfrm>
            <a:off x="3950122" y="4728052"/>
            <a:ext cx="2842146" cy="64008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latin typeface="Segoe UI" panose="020B0502040204020203" pitchFamily="34" charset="0"/>
                <a:cs typeface="Segoe UI" panose="020B0502040204020203" pitchFamily="34" charset="0"/>
              </a:rPr>
              <a:t>node.state is goal state</a:t>
            </a:r>
          </a:p>
        </p:txBody>
      </p:sp>
      <p:sp>
        <p:nvSpPr>
          <p:cNvPr id="114" name="Flowchart: Data 113">
            <a:extLst>
              <a:ext uri="{FF2B5EF4-FFF2-40B4-BE49-F238E27FC236}">
                <a16:creationId xmlns:a16="http://schemas.microsoft.com/office/drawing/2014/main" id="{6D8AAF24-BA13-458A-836E-50C2FF795B46}"/>
              </a:ext>
            </a:extLst>
          </p:cNvPr>
          <p:cNvSpPr/>
          <p:nvPr/>
        </p:nvSpPr>
        <p:spPr>
          <a:xfrm>
            <a:off x="3950122" y="5699973"/>
            <a:ext cx="2842146" cy="301752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return solution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CB99014-C12E-4752-B645-AF24D2787F78}"/>
              </a:ext>
            </a:extLst>
          </p:cNvPr>
          <p:cNvSpPr/>
          <p:nvPr/>
        </p:nvSpPr>
        <p:spPr>
          <a:xfrm>
            <a:off x="8634212" y="4887546"/>
            <a:ext cx="2660806" cy="301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explore.Add(node.state)</a:t>
            </a: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CBE04037-6AB4-45A0-A64D-FC999E6B58E8}"/>
              </a:ext>
            </a:extLst>
          </p:cNvPr>
          <p:cNvSpPr/>
          <p:nvPr/>
        </p:nvSpPr>
        <p:spPr>
          <a:xfrm>
            <a:off x="4935775" y="6333568"/>
            <a:ext cx="870840" cy="3017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End</a:t>
            </a:r>
          </a:p>
        </p:txBody>
      </p:sp>
      <p:sp>
        <p:nvSpPr>
          <p:cNvPr id="117" name="Flowchart: Data 116">
            <a:extLst>
              <a:ext uri="{FF2B5EF4-FFF2-40B4-BE49-F238E27FC236}">
                <a16:creationId xmlns:a16="http://schemas.microsoft.com/office/drawing/2014/main" id="{3EB6BE68-D56A-480D-9CC9-59DA7500711E}"/>
              </a:ext>
            </a:extLst>
          </p:cNvPr>
          <p:cNvSpPr/>
          <p:nvPr/>
        </p:nvSpPr>
        <p:spPr>
          <a:xfrm>
            <a:off x="1443116" y="3160944"/>
            <a:ext cx="1892050" cy="603504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return failure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6938F299-3C9A-4FC7-970D-FC5222941ABA}"/>
              </a:ext>
            </a:extLst>
          </p:cNvPr>
          <p:cNvCxnSpPr>
            <a:cxnSpLocks/>
            <a:stCxn id="109" idx="2"/>
            <a:endCxn id="110" idx="1"/>
          </p:cNvCxnSpPr>
          <p:nvPr/>
        </p:nvCxnSpPr>
        <p:spPr>
          <a:xfrm>
            <a:off x="5369520" y="588166"/>
            <a:ext cx="1676" cy="3318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EBD38FFB-5C82-45D3-ADC6-CEB7A48F9D39}"/>
              </a:ext>
            </a:extLst>
          </p:cNvPr>
          <p:cNvCxnSpPr>
            <a:cxnSpLocks/>
            <a:stCxn id="110" idx="4"/>
            <a:endCxn id="142" idx="0"/>
          </p:cNvCxnSpPr>
          <p:nvPr/>
        </p:nvCxnSpPr>
        <p:spPr>
          <a:xfrm flipH="1">
            <a:off x="5371195" y="1221759"/>
            <a:ext cx="1" cy="3318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A8DF0484-6427-47DA-8FAF-09656DD8398C}"/>
              </a:ext>
            </a:extLst>
          </p:cNvPr>
          <p:cNvCxnSpPr>
            <a:cxnSpLocks/>
            <a:stCxn id="111" idx="2"/>
            <a:endCxn id="145" idx="0"/>
          </p:cNvCxnSpPr>
          <p:nvPr/>
        </p:nvCxnSpPr>
        <p:spPr>
          <a:xfrm>
            <a:off x="5371195" y="2790697"/>
            <a:ext cx="1" cy="3318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37F1BF57-6E43-4827-8137-957BCEDB5F0F}"/>
              </a:ext>
            </a:extLst>
          </p:cNvPr>
          <p:cNvCxnSpPr>
            <a:cxnSpLocks/>
            <a:stCxn id="145" idx="2"/>
            <a:endCxn id="112" idx="0"/>
          </p:cNvCxnSpPr>
          <p:nvPr/>
        </p:nvCxnSpPr>
        <p:spPr>
          <a:xfrm flipH="1">
            <a:off x="5371195" y="3762618"/>
            <a:ext cx="1" cy="3318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C126C749-99B0-4BF3-89E3-0929B02EFA3E}"/>
              </a:ext>
            </a:extLst>
          </p:cNvPr>
          <p:cNvCxnSpPr>
            <a:cxnSpLocks/>
            <a:stCxn id="112" idx="2"/>
            <a:endCxn id="113" idx="0"/>
          </p:cNvCxnSpPr>
          <p:nvPr/>
        </p:nvCxnSpPr>
        <p:spPr>
          <a:xfrm>
            <a:off x="5371195" y="4396211"/>
            <a:ext cx="0" cy="3318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1680896D-7447-4B38-A8ED-343FB93DE4FB}"/>
              </a:ext>
            </a:extLst>
          </p:cNvPr>
          <p:cNvCxnSpPr>
            <a:cxnSpLocks/>
            <a:stCxn id="114" idx="4"/>
            <a:endCxn id="116" idx="0"/>
          </p:cNvCxnSpPr>
          <p:nvPr/>
        </p:nvCxnSpPr>
        <p:spPr>
          <a:xfrm>
            <a:off x="5371195" y="6001725"/>
            <a:ext cx="0" cy="3318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57">
            <a:extLst>
              <a:ext uri="{FF2B5EF4-FFF2-40B4-BE49-F238E27FC236}">
                <a16:creationId xmlns:a16="http://schemas.microsoft.com/office/drawing/2014/main" id="{64570709-D747-47D3-9FB4-0EA41C0CB3F2}"/>
              </a:ext>
            </a:extLst>
          </p:cNvPr>
          <p:cNvCxnSpPr>
            <a:cxnSpLocks/>
            <a:stCxn id="113" idx="3"/>
            <a:endCxn id="115" idx="1"/>
          </p:cNvCxnSpPr>
          <p:nvPr/>
        </p:nvCxnSpPr>
        <p:spPr>
          <a:xfrm flipV="1">
            <a:off x="6792268" y="5038422"/>
            <a:ext cx="1841944" cy="96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1E7AEA5E-4598-4FD2-9948-F68216128BE6}"/>
              </a:ext>
            </a:extLst>
          </p:cNvPr>
          <p:cNvCxnSpPr>
            <a:cxnSpLocks/>
            <a:stCxn id="113" idx="2"/>
            <a:endCxn id="114" idx="1"/>
          </p:cNvCxnSpPr>
          <p:nvPr/>
        </p:nvCxnSpPr>
        <p:spPr>
          <a:xfrm>
            <a:off x="5371195" y="5368132"/>
            <a:ext cx="0" cy="3318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81">
            <a:extLst>
              <a:ext uri="{FF2B5EF4-FFF2-40B4-BE49-F238E27FC236}">
                <a16:creationId xmlns:a16="http://schemas.microsoft.com/office/drawing/2014/main" id="{E9244BB2-8122-4B62-930C-10FC68D9D670}"/>
              </a:ext>
            </a:extLst>
          </p:cNvPr>
          <p:cNvCxnSpPr>
            <a:cxnSpLocks/>
            <a:stCxn id="145" idx="1"/>
            <a:endCxn id="117" idx="5"/>
          </p:cNvCxnSpPr>
          <p:nvPr/>
        </p:nvCxnSpPr>
        <p:spPr>
          <a:xfrm flipH="1">
            <a:off x="3145961" y="3442578"/>
            <a:ext cx="1055628" cy="201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81">
            <a:extLst>
              <a:ext uri="{FF2B5EF4-FFF2-40B4-BE49-F238E27FC236}">
                <a16:creationId xmlns:a16="http://schemas.microsoft.com/office/drawing/2014/main" id="{FA543C38-159E-4B02-920B-14CD42DB8664}"/>
              </a:ext>
            </a:extLst>
          </p:cNvPr>
          <p:cNvCxnSpPr>
            <a:cxnSpLocks/>
            <a:stCxn id="117" idx="4"/>
            <a:endCxn id="116" idx="1"/>
          </p:cNvCxnSpPr>
          <p:nvPr/>
        </p:nvCxnSpPr>
        <p:spPr>
          <a:xfrm rot="16200000" flipH="1">
            <a:off x="2302460" y="3851129"/>
            <a:ext cx="2719996" cy="2546634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57">
            <a:extLst>
              <a:ext uri="{FF2B5EF4-FFF2-40B4-BE49-F238E27FC236}">
                <a16:creationId xmlns:a16="http://schemas.microsoft.com/office/drawing/2014/main" id="{57107BCF-150A-4CC9-8154-DDA6F8BFEB16}"/>
              </a:ext>
            </a:extLst>
          </p:cNvPr>
          <p:cNvCxnSpPr>
            <a:cxnSpLocks/>
            <a:stCxn id="115" idx="0"/>
            <a:endCxn id="134" idx="2"/>
          </p:cNvCxnSpPr>
          <p:nvPr/>
        </p:nvCxnSpPr>
        <p:spPr>
          <a:xfrm flipH="1" flipV="1">
            <a:off x="9931540" y="4238583"/>
            <a:ext cx="33075" cy="6489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DFCB815A-F19F-46AE-AAC6-923FE5C737F9}"/>
              </a:ext>
            </a:extLst>
          </p:cNvPr>
          <p:cNvSpPr txBox="1"/>
          <p:nvPr/>
        </p:nvSpPr>
        <p:spPr>
          <a:xfrm>
            <a:off x="3379400" y="3116937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11F52"/>
                </a:solidFill>
              </a:rPr>
              <a:t>True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8605FF1-46A4-4A79-9429-A682615816CF}"/>
              </a:ext>
            </a:extLst>
          </p:cNvPr>
          <p:cNvSpPr txBox="1"/>
          <p:nvPr/>
        </p:nvSpPr>
        <p:spPr>
          <a:xfrm>
            <a:off x="5383300" y="3706451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11F52"/>
                </a:solidFill>
              </a:rPr>
              <a:t>False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ED3DE277-C565-4A6E-81DE-4731907F4C94}"/>
              </a:ext>
            </a:extLst>
          </p:cNvPr>
          <p:cNvSpPr txBox="1"/>
          <p:nvPr/>
        </p:nvSpPr>
        <p:spPr>
          <a:xfrm>
            <a:off x="5369520" y="5367323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11F52"/>
                </a:solidFill>
              </a:rPr>
              <a:t>True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D0834A1-E3DF-4FD1-BFEA-735F2885044F}"/>
              </a:ext>
            </a:extLst>
          </p:cNvPr>
          <p:cNvSpPr txBox="1"/>
          <p:nvPr/>
        </p:nvSpPr>
        <p:spPr>
          <a:xfrm>
            <a:off x="7253024" y="4702880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11F52"/>
                </a:solidFill>
              </a:rPr>
              <a:t>False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2776EE9-BBC3-4144-BDE8-36005C0B1484}"/>
              </a:ext>
            </a:extLst>
          </p:cNvPr>
          <p:cNvGrpSpPr/>
          <p:nvPr/>
        </p:nvGrpSpPr>
        <p:grpSpPr>
          <a:xfrm>
            <a:off x="8292970" y="1233827"/>
            <a:ext cx="3277140" cy="3004756"/>
            <a:chOff x="8550130" y="1754388"/>
            <a:chExt cx="3277140" cy="3004756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66F98444-10C7-4E55-8000-918D2C79F68C}"/>
                </a:ext>
              </a:extLst>
            </p:cNvPr>
            <p:cNvSpPr/>
            <p:nvPr/>
          </p:nvSpPr>
          <p:spPr>
            <a:xfrm>
              <a:off x="8550130" y="1754388"/>
              <a:ext cx="3277140" cy="30047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655A15D6-2653-4761-AAB5-7023B25A6063}"/>
                </a:ext>
              </a:extLst>
            </p:cNvPr>
            <p:cNvSpPr txBox="1"/>
            <p:nvPr/>
          </p:nvSpPr>
          <p:spPr>
            <a:xfrm>
              <a:off x="8825220" y="1856694"/>
              <a:ext cx="27269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foreach child in 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node.SUCCESSORS</a:t>
              </a:r>
            </a:p>
          </p:txBody>
        </p:sp>
        <p:sp>
          <p:nvSpPr>
            <p:cNvPr id="136" name="Flowchart: Decision 135">
              <a:extLst>
                <a:ext uri="{FF2B5EF4-FFF2-40B4-BE49-F238E27FC236}">
                  <a16:creationId xmlns:a16="http://schemas.microsoft.com/office/drawing/2014/main" id="{A7D1F8F7-5D70-4C99-A8F0-2F0C958E2E03}"/>
                </a:ext>
              </a:extLst>
            </p:cNvPr>
            <p:cNvSpPr/>
            <p:nvPr/>
          </p:nvSpPr>
          <p:spPr>
            <a:xfrm>
              <a:off x="8858297" y="2536068"/>
              <a:ext cx="2660806" cy="1243671"/>
            </a:xfrm>
            <a:prstGeom prst="flowChartDecision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88858ED-6F01-4D47-89F2-BD827A0F56AB}"/>
                </a:ext>
              </a:extLst>
            </p:cNvPr>
            <p:cNvSpPr/>
            <p:nvPr/>
          </p:nvSpPr>
          <p:spPr>
            <a:xfrm>
              <a:off x="8933381" y="4227012"/>
              <a:ext cx="2510636" cy="301752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Segoe UI" panose="020B0502040204020203" pitchFamily="34" charset="0"/>
                  <a:cs typeface="Segoe UI" panose="020B0502040204020203" pitchFamily="34" charset="0"/>
                </a:rPr>
                <a:t>INSERT(child, frontier)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629E42CC-6C5C-4ABD-BDAD-F071CC0997D0}"/>
                    </a:ext>
                  </a:extLst>
                </p:cNvPr>
                <p:cNvSpPr txBox="1"/>
                <p:nvPr/>
              </p:nvSpPr>
              <p:spPr>
                <a:xfrm>
                  <a:off x="9335676" y="2684520"/>
                  <a:ext cx="168102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child.state</a:t>
                  </a:r>
                  <a14:m>
                    <m:oMath xmlns:m="http://schemas.openxmlformats.org/officeDocument/2006/math"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not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in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</m:oMath>
                  </a14:m>
                  <a:r>
                    <a:rPr lang="en-US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 explore or frontier</a:t>
                  </a: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84309B00-0746-4288-B297-60FC2EF4E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5676" y="2684520"/>
                  <a:ext cx="1681020" cy="923330"/>
                </a:xfrm>
                <a:prstGeom prst="rect">
                  <a:avLst/>
                </a:prstGeom>
                <a:blipFill>
                  <a:blip r:embed="rId4"/>
                  <a:stretch>
                    <a:fillRect t="-3311" r="-5797" b="-105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39" name="Straight Arrow Connector 157">
            <a:extLst>
              <a:ext uri="{FF2B5EF4-FFF2-40B4-BE49-F238E27FC236}">
                <a16:creationId xmlns:a16="http://schemas.microsoft.com/office/drawing/2014/main" id="{69256AA0-3669-4811-B128-AC2340F174EB}"/>
              </a:ext>
            </a:extLst>
          </p:cNvPr>
          <p:cNvCxnSpPr>
            <a:cxnSpLocks/>
            <a:endCxn id="145" idx="3"/>
          </p:cNvCxnSpPr>
          <p:nvPr/>
        </p:nvCxnSpPr>
        <p:spPr>
          <a:xfrm flipH="1" flipV="1">
            <a:off x="6540802" y="3442578"/>
            <a:ext cx="2135419" cy="402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57">
            <a:extLst>
              <a:ext uri="{FF2B5EF4-FFF2-40B4-BE49-F238E27FC236}">
                <a16:creationId xmlns:a16="http://schemas.microsoft.com/office/drawing/2014/main" id="{D14CEBC3-72D5-4D3A-B879-1EC745935C59}"/>
              </a:ext>
            </a:extLst>
          </p:cNvPr>
          <p:cNvCxnSpPr>
            <a:cxnSpLocks/>
            <a:stCxn id="136" idx="2"/>
            <a:endCxn id="137" idx="0"/>
          </p:cNvCxnSpPr>
          <p:nvPr/>
        </p:nvCxnSpPr>
        <p:spPr>
          <a:xfrm flipH="1">
            <a:off x="9931539" y="3259178"/>
            <a:ext cx="1" cy="44727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AC36C14E-67C0-4A81-99C6-6E942D240480}"/>
              </a:ext>
            </a:extLst>
          </p:cNvPr>
          <p:cNvSpPr txBox="1"/>
          <p:nvPr/>
        </p:nvSpPr>
        <p:spPr>
          <a:xfrm>
            <a:off x="9932204" y="3284749"/>
            <a:ext cx="60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True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273EF766-E70E-4AC5-BF14-3DDD30B91EA3}"/>
              </a:ext>
            </a:extLst>
          </p:cNvPr>
          <p:cNvSpPr/>
          <p:nvPr/>
        </p:nvSpPr>
        <p:spPr>
          <a:xfrm>
            <a:off x="4132217" y="1553600"/>
            <a:ext cx="2477956" cy="301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frontier is FIFO queue</a:t>
            </a:r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D3C548A9-2636-4DFF-9335-B1891B0BD8E8}"/>
              </a:ext>
            </a:extLst>
          </p:cNvPr>
          <p:cNvCxnSpPr>
            <a:cxnSpLocks/>
            <a:stCxn id="142" idx="2"/>
            <a:endCxn id="111" idx="0"/>
          </p:cNvCxnSpPr>
          <p:nvPr/>
        </p:nvCxnSpPr>
        <p:spPr>
          <a:xfrm>
            <a:off x="5371195" y="1855352"/>
            <a:ext cx="0" cy="3318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6404707E-F938-42D6-8DBE-22CF964E7B72}"/>
              </a:ext>
            </a:extLst>
          </p:cNvPr>
          <p:cNvGrpSpPr/>
          <p:nvPr/>
        </p:nvGrpSpPr>
        <p:grpSpPr>
          <a:xfrm>
            <a:off x="4201589" y="3122538"/>
            <a:ext cx="2339213" cy="640080"/>
            <a:chOff x="4389369" y="3087826"/>
            <a:chExt cx="2339213" cy="640080"/>
          </a:xfrm>
        </p:grpSpPr>
        <p:sp>
          <p:nvSpPr>
            <p:cNvPr id="145" name="Flowchart: Decision 144">
              <a:extLst>
                <a:ext uri="{FF2B5EF4-FFF2-40B4-BE49-F238E27FC236}">
                  <a16:creationId xmlns:a16="http://schemas.microsoft.com/office/drawing/2014/main" id="{883CE022-68C1-488F-B124-F9DAC412739C}"/>
                </a:ext>
              </a:extLst>
            </p:cNvPr>
            <p:cNvSpPr/>
            <p:nvPr/>
          </p:nvSpPr>
          <p:spPr>
            <a:xfrm>
              <a:off x="4389369" y="3087826"/>
              <a:ext cx="2339213" cy="640080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9AADA957-6812-4F73-852D-2E89D8718689}"/>
                </a:ext>
              </a:extLst>
            </p:cNvPr>
            <p:cNvSpPr txBox="1"/>
            <p:nvPr/>
          </p:nvSpPr>
          <p:spPr>
            <a:xfrm>
              <a:off x="4750129" y="3220301"/>
              <a:ext cx="18834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EMPTY?(frontier)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CDB68AD8-E561-4A39-BC47-E54288E75058}"/>
              </a:ext>
            </a:extLst>
          </p:cNvPr>
          <p:cNvSpPr/>
          <p:nvPr/>
        </p:nvSpPr>
        <p:spPr>
          <a:xfrm>
            <a:off x="621890" y="708476"/>
            <a:ext cx="43122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>
                <a:solidFill>
                  <a:srgbClr val="011F5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Breadth-ﬁrst search (BFS)</a:t>
            </a:r>
          </a:p>
        </p:txBody>
      </p:sp>
    </p:spTree>
    <p:extLst>
      <p:ext uri="{BB962C8B-B14F-4D97-AF65-F5344CB8AC3E}">
        <p14:creationId xmlns:p14="http://schemas.microsoft.com/office/powerpoint/2010/main" val="247118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81481E-6 L -0.01731 -0.07709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-386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29" grpId="0"/>
      <p:bldP spid="130" grpId="0"/>
      <p:bldP spid="131" grpId="0"/>
      <p:bldP spid="132" grpId="0"/>
      <p:bldP spid="142" grpId="0" animBg="1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C48194-F19B-4FD7-8707-97351AAC8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90" y="136524"/>
            <a:ext cx="5601930" cy="550606"/>
          </a:xfrm>
        </p:spPr>
        <p:txBody>
          <a:bodyPr>
            <a:normAutofit fontScale="90000"/>
          </a:bodyPr>
          <a:lstStyle/>
          <a:p>
            <a:r>
              <a:rPr lang="en-US"/>
              <a:t>Các thuật toán Uninformed search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DB68AD8-E561-4A39-BC47-E54288E75058}"/>
              </a:ext>
            </a:extLst>
          </p:cNvPr>
          <p:cNvSpPr/>
          <p:nvPr/>
        </p:nvSpPr>
        <p:spPr>
          <a:xfrm>
            <a:off x="621890" y="708476"/>
            <a:ext cx="43122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>
                <a:solidFill>
                  <a:srgbClr val="011F5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Breadth-ﬁrst search (BFS)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0C731E1-8309-4FBB-83F6-806D29058859}"/>
              </a:ext>
            </a:extLst>
          </p:cNvPr>
          <p:cNvSpPr/>
          <p:nvPr/>
        </p:nvSpPr>
        <p:spPr>
          <a:xfrm>
            <a:off x="6038797" y="942776"/>
            <a:ext cx="476585" cy="47658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240E3F4-8743-48C0-8680-D9A433516B22}"/>
              </a:ext>
            </a:extLst>
          </p:cNvPr>
          <p:cNvSpPr/>
          <p:nvPr/>
        </p:nvSpPr>
        <p:spPr>
          <a:xfrm>
            <a:off x="3370628" y="1991661"/>
            <a:ext cx="476585" cy="47658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E0E97CA-DA98-417E-95A4-CAD06EA01F27}"/>
              </a:ext>
            </a:extLst>
          </p:cNvPr>
          <p:cNvSpPr/>
          <p:nvPr/>
        </p:nvSpPr>
        <p:spPr>
          <a:xfrm>
            <a:off x="8711746" y="2077092"/>
            <a:ext cx="476585" cy="47658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224CE3B-10B2-45B3-8A08-81E39CB0135C}"/>
              </a:ext>
            </a:extLst>
          </p:cNvPr>
          <p:cNvSpPr/>
          <p:nvPr/>
        </p:nvSpPr>
        <p:spPr>
          <a:xfrm>
            <a:off x="1726123" y="3361415"/>
            <a:ext cx="476585" cy="47658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F1E8A54-7AE3-42A5-8A88-EC27821AD881}"/>
              </a:ext>
            </a:extLst>
          </p:cNvPr>
          <p:cNvSpPr/>
          <p:nvPr/>
        </p:nvSpPr>
        <p:spPr>
          <a:xfrm>
            <a:off x="4536920" y="3362114"/>
            <a:ext cx="476585" cy="47658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C8BA47A-4AD6-4659-957F-C53952DEBC19}"/>
              </a:ext>
            </a:extLst>
          </p:cNvPr>
          <p:cNvSpPr/>
          <p:nvPr/>
        </p:nvSpPr>
        <p:spPr>
          <a:xfrm>
            <a:off x="7379340" y="3429000"/>
            <a:ext cx="476585" cy="47658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DF10C00-AD4D-4B35-84CF-DEA3A89394A0}"/>
              </a:ext>
            </a:extLst>
          </p:cNvPr>
          <p:cNvSpPr/>
          <p:nvPr/>
        </p:nvSpPr>
        <p:spPr>
          <a:xfrm>
            <a:off x="10003827" y="3362114"/>
            <a:ext cx="476585" cy="47658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E6213F0-0B12-43A9-845C-4712960D5B02}"/>
              </a:ext>
            </a:extLst>
          </p:cNvPr>
          <p:cNvSpPr/>
          <p:nvPr/>
        </p:nvSpPr>
        <p:spPr>
          <a:xfrm>
            <a:off x="1085232" y="4570930"/>
            <a:ext cx="476585" cy="47658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469CB32-89EA-41F4-8CE1-9481FF3DC8BF}"/>
              </a:ext>
            </a:extLst>
          </p:cNvPr>
          <p:cNvSpPr/>
          <p:nvPr/>
        </p:nvSpPr>
        <p:spPr>
          <a:xfrm>
            <a:off x="2467962" y="4570930"/>
            <a:ext cx="476585" cy="47658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4AE41EC-A743-498E-B7E1-3DDAF8DE4680}"/>
              </a:ext>
            </a:extLst>
          </p:cNvPr>
          <p:cNvSpPr/>
          <p:nvPr/>
        </p:nvSpPr>
        <p:spPr>
          <a:xfrm>
            <a:off x="3850692" y="4570930"/>
            <a:ext cx="476585" cy="47658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C78753C-1EE2-4F41-9C46-334AA128FC9B}"/>
              </a:ext>
            </a:extLst>
          </p:cNvPr>
          <p:cNvSpPr/>
          <p:nvPr/>
        </p:nvSpPr>
        <p:spPr>
          <a:xfrm>
            <a:off x="5233422" y="4570930"/>
            <a:ext cx="476585" cy="47658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7A948A3-2FE4-4B35-84AA-7DECC80FE57F}"/>
              </a:ext>
            </a:extLst>
          </p:cNvPr>
          <p:cNvSpPr/>
          <p:nvPr/>
        </p:nvSpPr>
        <p:spPr>
          <a:xfrm>
            <a:off x="6616152" y="4570930"/>
            <a:ext cx="476585" cy="47658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9F54753-E80D-4E8E-9C28-9F2976C18F9E}"/>
              </a:ext>
            </a:extLst>
          </p:cNvPr>
          <p:cNvSpPr/>
          <p:nvPr/>
        </p:nvSpPr>
        <p:spPr>
          <a:xfrm>
            <a:off x="7998882" y="4570930"/>
            <a:ext cx="476585" cy="47658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6BA046F-8A3E-4C86-9E23-EA65F06B77FA}"/>
              </a:ext>
            </a:extLst>
          </p:cNvPr>
          <p:cNvSpPr/>
          <p:nvPr/>
        </p:nvSpPr>
        <p:spPr>
          <a:xfrm>
            <a:off x="9381612" y="4570930"/>
            <a:ext cx="476585" cy="47658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82F19D3-1CC6-4902-8646-3EA2CB1C0F62}"/>
              </a:ext>
            </a:extLst>
          </p:cNvPr>
          <p:cNvSpPr/>
          <p:nvPr/>
        </p:nvSpPr>
        <p:spPr>
          <a:xfrm>
            <a:off x="10764342" y="4570930"/>
            <a:ext cx="476585" cy="47658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C0F4C7-2038-4003-B7B0-C0DD5BB10F8C}"/>
              </a:ext>
            </a:extLst>
          </p:cNvPr>
          <p:cNvCxnSpPr>
            <a:stCxn id="5" idx="4"/>
            <a:endCxn id="45" idx="7"/>
          </p:cNvCxnSpPr>
          <p:nvPr/>
        </p:nvCxnSpPr>
        <p:spPr>
          <a:xfrm flipH="1">
            <a:off x="3777419" y="1419361"/>
            <a:ext cx="2499671" cy="6420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C01DEB9-FA62-48E8-A119-DC325C5920D9}"/>
              </a:ext>
            </a:extLst>
          </p:cNvPr>
          <p:cNvCxnSpPr>
            <a:cxnSpLocks/>
            <a:stCxn id="5" idx="4"/>
            <a:endCxn id="46" idx="1"/>
          </p:cNvCxnSpPr>
          <p:nvPr/>
        </p:nvCxnSpPr>
        <p:spPr>
          <a:xfrm>
            <a:off x="6277090" y="1419361"/>
            <a:ext cx="2504450" cy="7275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D095559-4B55-4FE7-93BA-58CBA5A327C3}"/>
              </a:ext>
            </a:extLst>
          </p:cNvPr>
          <p:cNvCxnSpPr>
            <a:cxnSpLocks/>
            <a:stCxn id="45" idx="4"/>
            <a:endCxn id="47" idx="0"/>
          </p:cNvCxnSpPr>
          <p:nvPr/>
        </p:nvCxnSpPr>
        <p:spPr>
          <a:xfrm flipH="1">
            <a:off x="1964416" y="2468246"/>
            <a:ext cx="1644505" cy="8931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48DDD69-7CA3-44C8-B278-7BB85FF25D96}"/>
              </a:ext>
            </a:extLst>
          </p:cNvPr>
          <p:cNvCxnSpPr>
            <a:cxnSpLocks/>
            <a:stCxn id="45" idx="4"/>
            <a:endCxn id="48" idx="0"/>
          </p:cNvCxnSpPr>
          <p:nvPr/>
        </p:nvCxnSpPr>
        <p:spPr>
          <a:xfrm>
            <a:off x="3608921" y="2468246"/>
            <a:ext cx="1166292" cy="8938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65A62E7-3708-4041-9A1E-0A3363DE199B}"/>
              </a:ext>
            </a:extLst>
          </p:cNvPr>
          <p:cNvCxnSpPr>
            <a:cxnSpLocks/>
            <a:stCxn id="46" idx="4"/>
            <a:endCxn id="49" idx="0"/>
          </p:cNvCxnSpPr>
          <p:nvPr/>
        </p:nvCxnSpPr>
        <p:spPr>
          <a:xfrm flipH="1">
            <a:off x="7617633" y="2553677"/>
            <a:ext cx="1332406" cy="8753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BE5F0CE-DDDF-440B-808D-0F887B875D25}"/>
              </a:ext>
            </a:extLst>
          </p:cNvPr>
          <p:cNvCxnSpPr>
            <a:cxnSpLocks/>
            <a:stCxn id="46" idx="4"/>
            <a:endCxn id="50" idx="0"/>
          </p:cNvCxnSpPr>
          <p:nvPr/>
        </p:nvCxnSpPr>
        <p:spPr>
          <a:xfrm>
            <a:off x="8950039" y="2553677"/>
            <a:ext cx="1292081" cy="808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FDDD7AB-2C18-4E78-A551-48DDE2D35585}"/>
              </a:ext>
            </a:extLst>
          </p:cNvPr>
          <p:cNvCxnSpPr>
            <a:cxnSpLocks/>
            <a:stCxn id="47" idx="4"/>
            <a:endCxn id="51" idx="0"/>
          </p:cNvCxnSpPr>
          <p:nvPr/>
        </p:nvCxnSpPr>
        <p:spPr>
          <a:xfrm flipH="1">
            <a:off x="1323525" y="3838000"/>
            <a:ext cx="640891" cy="7329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C145250-5EE6-42C3-87F7-97AAACDFF557}"/>
              </a:ext>
            </a:extLst>
          </p:cNvPr>
          <p:cNvCxnSpPr>
            <a:cxnSpLocks/>
            <a:stCxn id="47" idx="4"/>
            <a:endCxn id="52" idx="0"/>
          </p:cNvCxnSpPr>
          <p:nvPr/>
        </p:nvCxnSpPr>
        <p:spPr>
          <a:xfrm>
            <a:off x="1964416" y="3838000"/>
            <a:ext cx="741839" cy="7329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06D26A4-A082-4518-9D2B-E3C244975737}"/>
              </a:ext>
            </a:extLst>
          </p:cNvPr>
          <p:cNvCxnSpPr>
            <a:cxnSpLocks/>
            <a:stCxn id="48" idx="4"/>
            <a:endCxn id="53" idx="0"/>
          </p:cNvCxnSpPr>
          <p:nvPr/>
        </p:nvCxnSpPr>
        <p:spPr>
          <a:xfrm flipH="1">
            <a:off x="4088985" y="3838699"/>
            <a:ext cx="686228" cy="7322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AD146A7-8E43-44D3-87B5-DA802B717388}"/>
              </a:ext>
            </a:extLst>
          </p:cNvPr>
          <p:cNvCxnSpPr>
            <a:cxnSpLocks/>
            <a:stCxn id="48" idx="4"/>
            <a:endCxn id="54" idx="0"/>
          </p:cNvCxnSpPr>
          <p:nvPr/>
        </p:nvCxnSpPr>
        <p:spPr>
          <a:xfrm>
            <a:off x="4775213" y="3838699"/>
            <a:ext cx="696502" cy="7322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02B08FD-3795-4675-B063-760C0AD36C54}"/>
              </a:ext>
            </a:extLst>
          </p:cNvPr>
          <p:cNvCxnSpPr>
            <a:cxnSpLocks/>
            <a:stCxn id="49" idx="4"/>
            <a:endCxn id="55" idx="0"/>
          </p:cNvCxnSpPr>
          <p:nvPr/>
        </p:nvCxnSpPr>
        <p:spPr>
          <a:xfrm flipH="1">
            <a:off x="6854445" y="3905585"/>
            <a:ext cx="763188" cy="6653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2A894235-1EE5-4F36-9F6E-C42C6B16DC16}"/>
              </a:ext>
            </a:extLst>
          </p:cNvPr>
          <p:cNvCxnSpPr>
            <a:cxnSpLocks/>
            <a:stCxn id="49" idx="4"/>
            <a:endCxn id="56" idx="0"/>
          </p:cNvCxnSpPr>
          <p:nvPr/>
        </p:nvCxnSpPr>
        <p:spPr>
          <a:xfrm>
            <a:off x="7617633" y="3905585"/>
            <a:ext cx="619542" cy="6653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08243BAD-5040-4271-BECA-538C6182DEC4}"/>
              </a:ext>
            </a:extLst>
          </p:cNvPr>
          <p:cNvCxnSpPr>
            <a:cxnSpLocks/>
            <a:stCxn id="50" idx="4"/>
            <a:endCxn id="57" idx="0"/>
          </p:cNvCxnSpPr>
          <p:nvPr/>
        </p:nvCxnSpPr>
        <p:spPr>
          <a:xfrm flipH="1">
            <a:off x="9619905" y="3838699"/>
            <a:ext cx="622215" cy="7322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1050C45-E41E-4FBA-962E-4C3A6459E71C}"/>
              </a:ext>
            </a:extLst>
          </p:cNvPr>
          <p:cNvCxnSpPr>
            <a:cxnSpLocks/>
            <a:stCxn id="50" idx="4"/>
            <a:endCxn id="58" idx="0"/>
          </p:cNvCxnSpPr>
          <p:nvPr/>
        </p:nvCxnSpPr>
        <p:spPr>
          <a:xfrm>
            <a:off x="10242120" y="3838699"/>
            <a:ext cx="760515" cy="7322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Oval 146">
            <a:extLst>
              <a:ext uri="{FF2B5EF4-FFF2-40B4-BE49-F238E27FC236}">
                <a16:creationId xmlns:a16="http://schemas.microsoft.com/office/drawing/2014/main" id="{169E8D2A-C8B3-41D1-A07A-CC34FE8190F9}"/>
              </a:ext>
            </a:extLst>
          </p:cNvPr>
          <p:cNvSpPr/>
          <p:nvPr/>
        </p:nvSpPr>
        <p:spPr>
          <a:xfrm>
            <a:off x="707369" y="5779746"/>
            <a:ext cx="476585" cy="47658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C6870FB5-551A-46DA-BB98-31A36A1FF511}"/>
              </a:ext>
            </a:extLst>
          </p:cNvPr>
          <p:cNvSpPr/>
          <p:nvPr/>
        </p:nvSpPr>
        <p:spPr>
          <a:xfrm>
            <a:off x="1400918" y="5779746"/>
            <a:ext cx="476585" cy="47658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4E2FBA0F-CF2B-4AA1-8D36-9258036409D3}"/>
              </a:ext>
            </a:extLst>
          </p:cNvPr>
          <p:cNvCxnSpPr>
            <a:cxnSpLocks/>
            <a:stCxn id="51" idx="4"/>
            <a:endCxn id="147" idx="0"/>
          </p:cNvCxnSpPr>
          <p:nvPr/>
        </p:nvCxnSpPr>
        <p:spPr>
          <a:xfrm flipH="1">
            <a:off x="945662" y="5047515"/>
            <a:ext cx="377863" cy="7322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99A9F9B4-EA53-4B66-B20E-588E62CFE165}"/>
              </a:ext>
            </a:extLst>
          </p:cNvPr>
          <p:cNvCxnSpPr>
            <a:cxnSpLocks/>
            <a:stCxn id="51" idx="4"/>
            <a:endCxn id="148" idx="0"/>
          </p:cNvCxnSpPr>
          <p:nvPr/>
        </p:nvCxnSpPr>
        <p:spPr>
          <a:xfrm>
            <a:off x="1323525" y="5047515"/>
            <a:ext cx="315686" cy="7322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>
            <a:extLst>
              <a:ext uri="{FF2B5EF4-FFF2-40B4-BE49-F238E27FC236}">
                <a16:creationId xmlns:a16="http://schemas.microsoft.com/office/drawing/2014/main" id="{655D7BA1-AEC5-4789-A64D-BD63CAABD065}"/>
              </a:ext>
            </a:extLst>
          </p:cNvPr>
          <p:cNvSpPr txBox="1"/>
          <p:nvPr/>
        </p:nvSpPr>
        <p:spPr>
          <a:xfrm>
            <a:off x="6583951" y="574947"/>
            <a:ext cx="1475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Segoe UI Semibold" panose="020B0702040204020203" pitchFamily="34" charset="0"/>
                <a:cs typeface="Segoe UI Semibold" panose="020B0702040204020203" pitchFamily="34" charset="0"/>
              </a:rPr>
              <a:t>Initial state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10AE85A1-0CCE-4C4D-840C-B7BA1F3B87B4}"/>
              </a:ext>
            </a:extLst>
          </p:cNvPr>
          <p:cNvSpPr txBox="1"/>
          <p:nvPr/>
        </p:nvSpPr>
        <p:spPr>
          <a:xfrm>
            <a:off x="6687898" y="997461"/>
            <a:ext cx="179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Segoe UI Semibold" panose="020B0702040204020203" pitchFamily="34" charset="0"/>
                <a:cs typeface="Segoe UI Semibold" panose="020B0702040204020203" pitchFamily="34" charset="0"/>
              </a:rPr>
              <a:t>Is Goal state ?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CB5380DE-64F2-405D-AA18-47F69D34B74F}"/>
              </a:ext>
            </a:extLst>
          </p:cNvPr>
          <p:cNvSpPr txBox="1"/>
          <p:nvPr/>
        </p:nvSpPr>
        <p:spPr>
          <a:xfrm>
            <a:off x="4034599" y="2108278"/>
            <a:ext cx="179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Segoe UI Semibold" panose="020B0702040204020203" pitchFamily="34" charset="0"/>
                <a:cs typeface="Segoe UI Semibold" panose="020B0702040204020203" pitchFamily="34" charset="0"/>
              </a:rPr>
              <a:t>Is Goal state ?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82AEEEBF-DAD8-4489-BC55-CA84A5076B27}"/>
              </a:ext>
            </a:extLst>
          </p:cNvPr>
          <p:cNvSpPr txBox="1"/>
          <p:nvPr/>
        </p:nvSpPr>
        <p:spPr>
          <a:xfrm>
            <a:off x="9344918" y="2108278"/>
            <a:ext cx="179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Segoe UI Semibold" panose="020B0702040204020203" pitchFamily="34" charset="0"/>
                <a:cs typeface="Segoe UI Semibold" panose="020B0702040204020203" pitchFamily="34" charset="0"/>
              </a:rPr>
              <a:t>Is Goal state ?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B983F4D9-573D-43B8-9609-DADF65B3F00C}"/>
              </a:ext>
            </a:extLst>
          </p:cNvPr>
          <p:cNvSpPr txBox="1"/>
          <p:nvPr/>
        </p:nvSpPr>
        <p:spPr>
          <a:xfrm>
            <a:off x="2260203" y="3286048"/>
            <a:ext cx="8921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  <a:t>Is Goal</a:t>
            </a:r>
            <a:b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  <a:t>state ?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CFD5CDB1-0BFF-4607-89B4-135B77F59F13}"/>
              </a:ext>
            </a:extLst>
          </p:cNvPr>
          <p:cNvSpPr txBox="1"/>
          <p:nvPr/>
        </p:nvSpPr>
        <p:spPr>
          <a:xfrm>
            <a:off x="5124250" y="3286048"/>
            <a:ext cx="8921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  <a:t>Is Goal</a:t>
            </a:r>
            <a:b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  <a:t>state ?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4613CC9-4C0B-4363-9657-D55FF3EDC518}"/>
              </a:ext>
            </a:extLst>
          </p:cNvPr>
          <p:cNvSpPr txBox="1"/>
          <p:nvPr/>
        </p:nvSpPr>
        <p:spPr>
          <a:xfrm>
            <a:off x="7929076" y="3286048"/>
            <a:ext cx="956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  <a:t>Is Goal </a:t>
            </a:r>
            <a:b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  <a:t>state ?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90C38FE-0194-497F-9612-FF66D8D56334}"/>
              </a:ext>
            </a:extLst>
          </p:cNvPr>
          <p:cNvSpPr txBox="1"/>
          <p:nvPr/>
        </p:nvSpPr>
        <p:spPr>
          <a:xfrm>
            <a:off x="10628018" y="3286048"/>
            <a:ext cx="956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  <a:t>Is Goal </a:t>
            </a:r>
            <a:b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  <a:t>state ?</a:t>
            </a:r>
          </a:p>
        </p:txBody>
      </p: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B08E8E00-3DF7-411E-95AF-9425C5968FD0}"/>
              </a:ext>
            </a:extLst>
          </p:cNvPr>
          <p:cNvGrpSpPr/>
          <p:nvPr/>
        </p:nvGrpSpPr>
        <p:grpSpPr>
          <a:xfrm>
            <a:off x="9484443" y="530130"/>
            <a:ext cx="2275867" cy="692602"/>
            <a:chOff x="9501789" y="498476"/>
            <a:chExt cx="2275867" cy="692602"/>
          </a:xfrm>
        </p:grpSpPr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5719D755-001D-4C0C-A1A4-62F5B6B9620B}"/>
                </a:ext>
              </a:extLst>
            </p:cNvPr>
            <p:cNvSpPr txBox="1"/>
            <p:nvPr/>
          </p:nvSpPr>
          <p:spPr>
            <a:xfrm>
              <a:off x="9867133" y="498476"/>
              <a:ext cx="19105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frontier’s element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35C35524-960C-430F-86D9-7ED8F2B01AD6}"/>
                </a:ext>
              </a:extLst>
            </p:cNvPr>
            <p:cNvSpPr txBox="1"/>
            <p:nvPr/>
          </p:nvSpPr>
          <p:spPr>
            <a:xfrm>
              <a:off x="9858197" y="821746"/>
              <a:ext cx="1851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explore’s element</a:t>
              </a:r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ED97BD8D-D612-4E07-B9E4-8EAC42F0B4CE}"/>
                </a:ext>
              </a:extLst>
            </p:cNvPr>
            <p:cNvSpPr/>
            <p:nvPr/>
          </p:nvSpPr>
          <p:spPr>
            <a:xfrm>
              <a:off x="9501789" y="538017"/>
              <a:ext cx="283729" cy="283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9EEDC33A-37C3-49E2-9711-1BBF046C5296}"/>
                </a:ext>
              </a:extLst>
            </p:cNvPr>
            <p:cNvSpPr/>
            <p:nvPr/>
          </p:nvSpPr>
          <p:spPr>
            <a:xfrm>
              <a:off x="9506540" y="869702"/>
              <a:ext cx="283729" cy="283729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3" name="TextBox 242">
            <a:extLst>
              <a:ext uri="{FF2B5EF4-FFF2-40B4-BE49-F238E27FC236}">
                <a16:creationId xmlns:a16="http://schemas.microsoft.com/office/drawing/2014/main" id="{B48545B3-66D1-438A-85D3-8EC4E21CB4DA}"/>
              </a:ext>
            </a:extLst>
          </p:cNvPr>
          <p:cNvSpPr txBox="1"/>
          <p:nvPr/>
        </p:nvSpPr>
        <p:spPr>
          <a:xfrm>
            <a:off x="1595758" y="4486056"/>
            <a:ext cx="8921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  <a:t>Is Goal</a:t>
            </a:r>
            <a:b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  <a:t>state ?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88F382F-B757-4389-B6F9-53C7C77D5EF7}"/>
              </a:ext>
            </a:extLst>
          </p:cNvPr>
          <p:cNvSpPr txBox="1"/>
          <p:nvPr/>
        </p:nvSpPr>
        <p:spPr>
          <a:xfrm>
            <a:off x="2945016" y="4486056"/>
            <a:ext cx="8921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  <a:t>Is Goal</a:t>
            </a:r>
            <a:b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  <a:t>state ?</a:t>
            </a:r>
          </a:p>
        </p:txBody>
      </p:sp>
      <p:sp>
        <p:nvSpPr>
          <p:cNvPr id="245" name="Flowchart: Connector 244">
            <a:extLst>
              <a:ext uri="{FF2B5EF4-FFF2-40B4-BE49-F238E27FC236}">
                <a16:creationId xmlns:a16="http://schemas.microsoft.com/office/drawing/2014/main" id="{B6314B01-C326-4338-85AA-AE20FDD8245F}"/>
              </a:ext>
            </a:extLst>
          </p:cNvPr>
          <p:cNvSpPr/>
          <p:nvPr/>
        </p:nvSpPr>
        <p:spPr>
          <a:xfrm rot="3455607">
            <a:off x="3178834" y="5138215"/>
            <a:ext cx="182880" cy="182880"/>
          </a:xfrm>
          <a:prstGeom prst="flowChartConnector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F6D62745-E749-4CB3-87A3-6B12AA4F7E10}"/>
              </a:ext>
            </a:extLst>
          </p:cNvPr>
          <p:cNvGrpSpPr/>
          <p:nvPr/>
        </p:nvGrpSpPr>
        <p:grpSpPr>
          <a:xfrm>
            <a:off x="1975074" y="1167328"/>
            <a:ext cx="4028209" cy="3705343"/>
            <a:chOff x="1964415" y="1077750"/>
            <a:chExt cx="4028209" cy="3705343"/>
          </a:xfrm>
        </p:grpSpPr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A03B322A-E3BA-4BF5-B997-5D331C68B273}"/>
                </a:ext>
              </a:extLst>
            </p:cNvPr>
            <p:cNvCxnSpPr/>
            <p:nvPr/>
          </p:nvCxnSpPr>
          <p:spPr>
            <a:xfrm flipH="1">
              <a:off x="1964415" y="1077750"/>
              <a:ext cx="4028209" cy="2418639"/>
            </a:xfrm>
            <a:prstGeom prst="line">
              <a:avLst/>
            </a:prstGeom>
            <a:ln w="57150">
              <a:solidFill>
                <a:srgbClr val="FF5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52A0F83D-CAC9-418A-A0AD-70645EC93531}"/>
                </a:ext>
              </a:extLst>
            </p:cNvPr>
            <p:cNvCxnSpPr/>
            <p:nvPr/>
          </p:nvCxnSpPr>
          <p:spPr>
            <a:xfrm>
              <a:off x="1974806" y="3485998"/>
              <a:ext cx="741839" cy="1297095"/>
            </a:xfrm>
            <a:prstGeom prst="straightConnector1">
              <a:avLst/>
            </a:prstGeom>
            <a:ln w="57150">
              <a:solidFill>
                <a:srgbClr val="FF596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651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7D31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8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4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8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1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5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9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15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6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0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18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500"/>
                            </p:stCondLst>
                            <p:childTnLst>
                              <p:par>
                                <p:cTn id="19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0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1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2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500"/>
                            </p:stCondLst>
                            <p:childTnLst>
                              <p:par>
                                <p:cTn id="22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8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2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24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500"/>
                            </p:stCondLst>
                            <p:childTnLst>
                              <p:par>
                                <p:cTn id="25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6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9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73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0AD4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4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0AD4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5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8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0.00486 L -0.00065 -0.00486 L -0.04076 -0.10486 C -0.04258 -0.10949 -0.0444 -0.11389 -0.04583 -0.11852 C -0.05651 -0.15231 -0.0556 -0.14861 -0.06641 -0.18981 C -0.07305 -0.21574 -0.06667 -0.19606 -0.07227 -0.2125 C -0.07526 -0.23102 -0.08307 -0.27222 -0.08333 -0.29444 C -0.08346 -0.2956 -0.08008 -0.34491 -0.07826 -0.35185 C -0.07578 -0.36181 -0.07175 -0.3706 -0.0681 -0.37917 C -0.05703 -0.40486 -0.04857 -0.41551 -0.03399 -0.43819 C -0.02266 -0.45579 -0.01068 -0.46921 0.00443 -0.47778 C 0.03555 -0.49537 0.04336 -0.4956 0.06745 -0.52014 C 0.07083 -0.52361 0.07357 -0.5287 0.07682 -0.53218 C 0.08294 -0.53843 0.11628 -0.56852 0.12292 -0.57315 C 0.12721 -0.57616 0.13151 -0.57894 0.13568 -0.58218 C 0.18398 -0.62083 0.13385 -0.58472 0.17318 -0.60949 C 0.17669 -0.61157 0.17995 -0.61505 0.18346 -0.61713 C 0.18737 -0.61921 0.19141 -0.61991 0.19544 -0.62153 C 0.19622 -0.62199 0.197 -0.62292 0.19792 -0.62315 C 0.20365 -0.62454 0.20937 -0.625 0.21497 -0.62616 L 0.22266 -0.62755 C 0.22526 -0.62708 0.22812 -0.62824 0.23034 -0.62616 C 0.23555 -0.6213 0.23672 -0.61574 0.23893 -0.60787 C 0.23763 -0.60463 0.23659 -0.60116 0.23463 -0.59884 C 0.23385 -0.59792 0.23294 -0.59769 0.23203 -0.59745 C 0.2306 -0.59676 0.22917 -0.59653 0.22773 -0.59583 C 0.22695 -0.59537 0.22526 -0.59444 0.22526 -0.59444 " pathEditMode="relative" ptsTypes="AAAAAAAAAAAAAAAAAAAAAAAAAAA">
                                      <p:cBhvr>
                                        <p:cTn id="282" dur="2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147" grpId="0" animBg="1"/>
      <p:bldP spid="148" grpId="0" animBg="1"/>
      <p:bldP spid="228" grpId="0"/>
      <p:bldP spid="230" grpId="0"/>
      <p:bldP spid="230" grpId="1"/>
      <p:bldP spid="231" grpId="0"/>
      <p:bldP spid="231" grpId="1"/>
      <p:bldP spid="232" grpId="0"/>
      <p:bldP spid="232" grpId="1"/>
      <p:bldP spid="233" grpId="0"/>
      <p:bldP spid="233" grpId="1"/>
      <p:bldP spid="234" grpId="0"/>
      <p:bldP spid="234" grpId="1"/>
      <p:bldP spid="235" grpId="0"/>
      <p:bldP spid="235" grpId="1"/>
      <p:bldP spid="236" grpId="0"/>
      <p:bldP spid="236" grpId="1"/>
      <p:bldP spid="243" grpId="0"/>
      <p:bldP spid="243" grpId="1"/>
      <p:bldP spid="244" grpId="0"/>
      <p:bldP spid="245" grpId="0" animBg="1"/>
      <p:bldP spid="24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C48194-F19B-4FD7-8707-97351AAC8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90" y="136524"/>
            <a:ext cx="5601930" cy="550606"/>
          </a:xfrm>
        </p:spPr>
        <p:txBody>
          <a:bodyPr>
            <a:normAutofit fontScale="90000"/>
          </a:bodyPr>
          <a:lstStyle/>
          <a:p>
            <a:r>
              <a:rPr lang="en-US"/>
              <a:t>Các thuật toán Uninformed search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DB68AD8-E561-4A39-BC47-E54288E75058}"/>
              </a:ext>
            </a:extLst>
          </p:cNvPr>
          <p:cNvSpPr/>
          <p:nvPr/>
        </p:nvSpPr>
        <p:spPr>
          <a:xfrm>
            <a:off x="621890" y="708476"/>
            <a:ext cx="43122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>
                <a:solidFill>
                  <a:srgbClr val="011F5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Breadth-ﬁrst search (BFS)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0C731E1-8309-4FBB-83F6-806D29058859}"/>
              </a:ext>
            </a:extLst>
          </p:cNvPr>
          <p:cNvSpPr/>
          <p:nvPr/>
        </p:nvSpPr>
        <p:spPr>
          <a:xfrm>
            <a:off x="6038797" y="942776"/>
            <a:ext cx="476585" cy="47658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240E3F4-8743-48C0-8680-D9A433516B22}"/>
              </a:ext>
            </a:extLst>
          </p:cNvPr>
          <p:cNvSpPr/>
          <p:nvPr/>
        </p:nvSpPr>
        <p:spPr>
          <a:xfrm>
            <a:off x="3671683" y="1634865"/>
            <a:ext cx="476585" cy="47658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E0E97CA-DA98-417E-95A4-CAD06EA01F27}"/>
              </a:ext>
            </a:extLst>
          </p:cNvPr>
          <p:cNvSpPr/>
          <p:nvPr/>
        </p:nvSpPr>
        <p:spPr>
          <a:xfrm>
            <a:off x="8889682" y="3416941"/>
            <a:ext cx="476585" cy="47658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224CE3B-10B2-45B3-8A08-81E39CB0135C}"/>
              </a:ext>
            </a:extLst>
          </p:cNvPr>
          <p:cNvSpPr/>
          <p:nvPr/>
        </p:nvSpPr>
        <p:spPr>
          <a:xfrm>
            <a:off x="2088749" y="2601449"/>
            <a:ext cx="476585" cy="47658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F1E8A54-7AE3-42A5-8A88-EC27821AD881}"/>
              </a:ext>
            </a:extLst>
          </p:cNvPr>
          <p:cNvSpPr/>
          <p:nvPr/>
        </p:nvSpPr>
        <p:spPr>
          <a:xfrm>
            <a:off x="4848068" y="2840441"/>
            <a:ext cx="476585" cy="47658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C8BA47A-4AD6-4659-957F-C53952DEBC19}"/>
              </a:ext>
            </a:extLst>
          </p:cNvPr>
          <p:cNvSpPr/>
          <p:nvPr/>
        </p:nvSpPr>
        <p:spPr>
          <a:xfrm>
            <a:off x="7487482" y="4551096"/>
            <a:ext cx="476585" cy="47658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DF10C00-AD4D-4B35-84CF-DEA3A89394A0}"/>
              </a:ext>
            </a:extLst>
          </p:cNvPr>
          <p:cNvSpPr/>
          <p:nvPr/>
        </p:nvSpPr>
        <p:spPr>
          <a:xfrm>
            <a:off x="10103251" y="5528015"/>
            <a:ext cx="476585" cy="47658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E6213F0-0B12-43A9-845C-4712960D5B02}"/>
              </a:ext>
            </a:extLst>
          </p:cNvPr>
          <p:cNvSpPr/>
          <p:nvPr/>
        </p:nvSpPr>
        <p:spPr>
          <a:xfrm>
            <a:off x="1052921" y="4083254"/>
            <a:ext cx="476585" cy="47658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469CB32-89EA-41F4-8CE1-9481FF3DC8BF}"/>
              </a:ext>
            </a:extLst>
          </p:cNvPr>
          <p:cNvSpPr/>
          <p:nvPr/>
        </p:nvSpPr>
        <p:spPr>
          <a:xfrm>
            <a:off x="2689510" y="3462236"/>
            <a:ext cx="476585" cy="47658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4AE41EC-A743-498E-B7E1-3DDAF8DE4680}"/>
              </a:ext>
            </a:extLst>
          </p:cNvPr>
          <p:cNvSpPr/>
          <p:nvPr/>
        </p:nvSpPr>
        <p:spPr>
          <a:xfrm>
            <a:off x="4161840" y="4049257"/>
            <a:ext cx="476585" cy="47658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C78753C-1EE2-4F41-9C46-334AA128FC9B}"/>
              </a:ext>
            </a:extLst>
          </p:cNvPr>
          <p:cNvSpPr/>
          <p:nvPr/>
        </p:nvSpPr>
        <p:spPr>
          <a:xfrm>
            <a:off x="5544570" y="4049257"/>
            <a:ext cx="476585" cy="47658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7A948A3-2FE4-4B35-84AA-7DECC80FE57F}"/>
              </a:ext>
            </a:extLst>
          </p:cNvPr>
          <p:cNvSpPr/>
          <p:nvPr/>
        </p:nvSpPr>
        <p:spPr>
          <a:xfrm>
            <a:off x="6724294" y="5616960"/>
            <a:ext cx="476585" cy="47658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9F54753-E80D-4E8E-9C28-9F2976C18F9E}"/>
              </a:ext>
            </a:extLst>
          </p:cNvPr>
          <p:cNvSpPr/>
          <p:nvPr/>
        </p:nvSpPr>
        <p:spPr>
          <a:xfrm>
            <a:off x="8107024" y="5616960"/>
            <a:ext cx="476585" cy="47658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C0F4C7-2038-4003-B7B0-C0DD5BB10F8C}"/>
              </a:ext>
            </a:extLst>
          </p:cNvPr>
          <p:cNvCxnSpPr>
            <a:stCxn id="5" idx="4"/>
            <a:endCxn id="45" idx="7"/>
          </p:cNvCxnSpPr>
          <p:nvPr/>
        </p:nvCxnSpPr>
        <p:spPr>
          <a:xfrm flipH="1">
            <a:off x="4078474" y="1419361"/>
            <a:ext cx="2198616" cy="2852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C01DEB9-FA62-48E8-A119-DC325C5920D9}"/>
              </a:ext>
            </a:extLst>
          </p:cNvPr>
          <p:cNvCxnSpPr>
            <a:cxnSpLocks/>
            <a:stCxn id="5" idx="4"/>
            <a:endCxn id="46" idx="1"/>
          </p:cNvCxnSpPr>
          <p:nvPr/>
        </p:nvCxnSpPr>
        <p:spPr>
          <a:xfrm>
            <a:off x="6277090" y="1419361"/>
            <a:ext cx="2682386" cy="20673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D095559-4B55-4FE7-93BA-58CBA5A327C3}"/>
              </a:ext>
            </a:extLst>
          </p:cNvPr>
          <p:cNvCxnSpPr>
            <a:cxnSpLocks/>
            <a:stCxn id="45" idx="4"/>
            <a:endCxn id="47" idx="0"/>
          </p:cNvCxnSpPr>
          <p:nvPr/>
        </p:nvCxnSpPr>
        <p:spPr>
          <a:xfrm flipH="1">
            <a:off x="2327042" y="2111450"/>
            <a:ext cx="1582934" cy="4899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48DDD69-7CA3-44C8-B278-7BB85FF25D96}"/>
              </a:ext>
            </a:extLst>
          </p:cNvPr>
          <p:cNvCxnSpPr>
            <a:cxnSpLocks/>
            <a:stCxn id="45" idx="4"/>
            <a:endCxn id="48" idx="0"/>
          </p:cNvCxnSpPr>
          <p:nvPr/>
        </p:nvCxnSpPr>
        <p:spPr>
          <a:xfrm>
            <a:off x="3909976" y="2111450"/>
            <a:ext cx="1176385" cy="7289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65A62E7-3708-4041-9A1E-0A3363DE199B}"/>
              </a:ext>
            </a:extLst>
          </p:cNvPr>
          <p:cNvCxnSpPr>
            <a:cxnSpLocks/>
            <a:stCxn id="46" idx="4"/>
            <a:endCxn id="49" idx="0"/>
          </p:cNvCxnSpPr>
          <p:nvPr/>
        </p:nvCxnSpPr>
        <p:spPr>
          <a:xfrm flipH="1">
            <a:off x="7725775" y="3893526"/>
            <a:ext cx="1402200" cy="6575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BE5F0CE-DDDF-440B-808D-0F887B875D25}"/>
              </a:ext>
            </a:extLst>
          </p:cNvPr>
          <p:cNvCxnSpPr>
            <a:cxnSpLocks/>
            <a:stCxn id="46" idx="4"/>
            <a:endCxn id="50" idx="0"/>
          </p:cNvCxnSpPr>
          <p:nvPr/>
        </p:nvCxnSpPr>
        <p:spPr>
          <a:xfrm>
            <a:off x="9127975" y="3893526"/>
            <a:ext cx="1213569" cy="16344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FDDD7AB-2C18-4E78-A551-48DDE2D35585}"/>
              </a:ext>
            </a:extLst>
          </p:cNvPr>
          <p:cNvCxnSpPr>
            <a:cxnSpLocks/>
            <a:stCxn id="47" idx="4"/>
            <a:endCxn id="51" idx="0"/>
          </p:cNvCxnSpPr>
          <p:nvPr/>
        </p:nvCxnSpPr>
        <p:spPr>
          <a:xfrm flipH="1">
            <a:off x="1291214" y="3078034"/>
            <a:ext cx="1035828" cy="10052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C145250-5EE6-42C3-87F7-97AAACDFF557}"/>
              </a:ext>
            </a:extLst>
          </p:cNvPr>
          <p:cNvCxnSpPr>
            <a:cxnSpLocks/>
            <a:stCxn id="47" idx="4"/>
            <a:endCxn id="52" idx="0"/>
          </p:cNvCxnSpPr>
          <p:nvPr/>
        </p:nvCxnSpPr>
        <p:spPr>
          <a:xfrm>
            <a:off x="2327042" y="3078034"/>
            <a:ext cx="600761" cy="3842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06D26A4-A082-4518-9D2B-E3C244975737}"/>
              </a:ext>
            </a:extLst>
          </p:cNvPr>
          <p:cNvCxnSpPr>
            <a:cxnSpLocks/>
            <a:stCxn id="48" idx="4"/>
            <a:endCxn id="53" idx="0"/>
          </p:cNvCxnSpPr>
          <p:nvPr/>
        </p:nvCxnSpPr>
        <p:spPr>
          <a:xfrm flipH="1">
            <a:off x="4400133" y="3317026"/>
            <a:ext cx="686228" cy="7322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AD146A7-8E43-44D3-87B5-DA802B717388}"/>
              </a:ext>
            </a:extLst>
          </p:cNvPr>
          <p:cNvCxnSpPr>
            <a:cxnSpLocks/>
            <a:stCxn id="48" idx="4"/>
            <a:endCxn id="54" idx="0"/>
          </p:cNvCxnSpPr>
          <p:nvPr/>
        </p:nvCxnSpPr>
        <p:spPr>
          <a:xfrm>
            <a:off x="5086361" y="3317026"/>
            <a:ext cx="696502" cy="7322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02B08FD-3795-4675-B063-760C0AD36C54}"/>
              </a:ext>
            </a:extLst>
          </p:cNvPr>
          <p:cNvCxnSpPr>
            <a:cxnSpLocks/>
            <a:stCxn id="49" idx="4"/>
            <a:endCxn id="55" idx="0"/>
          </p:cNvCxnSpPr>
          <p:nvPr/>
        </p:nvCxnSpPr>
        <p:spPr>
          <a:xfrm flipH="1">
            <a:off x="6962587" y="5027681"/>
            <a:ext cx="763188" cy="5892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2A894235-1EE5-4F36-9F6E-C42C6B16DC16}"/>
              </a:ext>
            </a:extLst>
          </p:cNvPr>
          <p:cNvCxnSpPr>
            <a:cxnSpLocks/>
            <a:stCxn id="49" idx="4"/>
            <a:endCxn id="56" idx="0"/>
          </p:cNvCxnSpPr>
          <p:nvPr/>
        </p:nvCxnSpPr>
        <p:spPr>
          <a:xfrm>
            <a:off x="7725775" y="5027681"/>
            <a:ext cx="619542" cy="5892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Oval 146">
            <a:extLst>
              <a:ext uri="{FF2B5EF4-FFF2-40B4-BE49-F238E27FC236}">
                <a16:creationId xmlns:a16="http://schemas.microsoft.com/office/drawing/2014/main" id="{169E8D2A-C8B3-41D1-A07A-CC34FE8190F9}"/>
              </a:ext>
            </a:extLst>
          </p:cNvPr>
          <p:cNvSpPr/>
          <p:nvPr/>
        </p:nvSpPr>
        <p:spPr>
          <a:xfrm>
            <a:off x="633681" y="5054475"/>
            <a:ext cx="476585" cy="47658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C6870FB5-551A-46DA-BB98-31A36A1FF511}"/>
              </a:ext>
            </a:extLst>
          </p:cNvPr>
          <p:cNvSpPr/>
          <p:nvPr/>
        </p:nvSpPr>
        <p:spPr>
          <a:xfrm>
            <a:off x="1327230" y="5054475"/>
            <a:ext cx="476585" cy="47658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4E2FBA0F-CF2B-4AA1-8D36-9258036409D3}"/>
              </a:ext>
            </a:extLst>
          </p:cNvPr>
          <p:cNvCxnSpPr>
            <a:cxnSpLocks/>
            <a:stCxn id="51" idx="4"/>
            <a:endCxn id="147" idx="0"/>
          </p:cNvCxnSpPr>
          <p:nvPr/>
        </p:nvCxnSpPr>
        <p:spPr>
          <a:xfrm flipH="1">
            <a:off x="871974" y="4559839"/>
            <a:ext cx="419240" cy="4946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99A9F9B4-EA53-4B66-B20E-588E62CFE165}"/>
              </a:ext>
            </a:extLst>
          </p:cNvPr>
          <p:cNvCxnSpPr>
            <a:cxnSpLocks/>
            <a:stCxn id="51" idx="4"/>
            <a:endCxn id="148" idx="0"/>
          </p:cNvCxnSpPr>
          <p:nvPr/>
        </p:nvCxnSpPr>
        <p:spPr>
          <a:xfrm>
            <a:off x="1291214" y="4559839"/>
            <a:ext cx="274309" cy="4946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>
            <a:extLst>
              <a:ext uri="{FF2B5EF4-FFF2-40B4-BE49-F238E27FC236}">
                <a16:creationId xmlns:a16="http://schemas.microsoft.com/office/drawing/2014/main" id="{655D7BA1-AEC5-4789-A64D-BD63CAABD065}"/>
              </a:ext>
            </a:extLst>
          </p:cNvPr>
          <p:cNvSpPr txBox="1"/>
          <p:nvPr/>
        </p:nvSpPr>
        <p:spPr>
          <a:xfrm>
            <a:off x="6583951" y="574947"/>
            <a:ext cx="1475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Segoe UI Semibold" panose="020B0702040204020203" pitchFamily="34" charset="0"/>
                <a:cs typeface="Segoe UI Semibold" panose="020B0702040204020203" pitchFamily="34" charset="0"/>
              </a:rPr>
              <a:t>Initial state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10AE85A1-0CCE-4C4D-840C-B7BA1F3B87B4}"/>
              </a:ext>
            </a:extLst>
          </p:cNvPr>
          <p:cNvSpPr txBox="1"/>
          <p:nvPr/>
        </p:nvSpPr>
        <p:spPr>
          <a:xfrm>
            <a:off x="6687898" y="997461"/>
            <a:ext cx="179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Segoe UI Semibold" panose="020B0702040204020203" pitchFamily="34" charset="0"/>
                <a:cs typeface="Segoe UI Semibold" panose="020B0702040204020203" pitchFamily="34" charset="0"/>
              </a:rPr>
              <a:t>Is Goal state ?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CB5380DE-64F2-405D-AA18-47F69D34B74F}"/>
              </a:ext>
            </a:extLst>
          </p:cNvPr>
          <p:cNvSpPr txBox="1"/>
          <p:nvPr/>
        </p:nvSpPr>
        <p:spPr>
          <a:xfrm>
            <a:off x="4335654" y="1751482"/>
            <a:ext cx="179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Segoe UI Semibold" panose="020B0702040204020203" pitchFamily="34" charset="0"/>
                <a:cs typeface="Segoe UI Semibold" panose="020B0702040204020203" pitchFamily="34" charset="0"/>
              </a:rPr>
              <a:t>Is Goal state ?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82AEEEBF-DAD8-4489-BC55-CA84A5076B27}"/>
              </a:ext>
            </a:extLst>
          </p:cNvPr>
          <p:cNvSpPr txBox="1"/>
          <p:nvPr/>
        </p:nvSpPr>
        <p:spPr>
          <a:xfrm>
            <a:off x="9522854" y="3448127"/>
            <a:ext cx="179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Segoe UI Semibold" panose="020B0702040204020203" pitchFamily="34" charset="0"/>
                <a:cs typeface="Segoe UI Semibold" panose="020B0702040204020203" pitchFamily="34" charset="0"/>
              </a:rPr>
              <a:t>Is Goal state ?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B983F4D9-573D-43B8-9609-DADF65B3F00C}"/>
              </a:ext>
            </a:extLst>
          </p:cNvPr>
          <p:cNvSpPr txBox="1"/>
          <p:nvPr/>
        </p:nvSpPr>
        <p:spPr>
          <a:xfrm>
            <a:off x="2622829" y="2526082"/>
            <a:ext cx="8921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  <a:t>Is Goal</a:t>
            </a:r>
            <a:b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  <a:t>state ?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CFD5CDB1-0BFF-4607-89B4-135B77F59F13}"/>
              </a:ext>
            </a:extLst>
          </p:cNvPr>
          <p:cNvSpPr txBox="1"/>
          <p:nvPr/>
        </p:nvSpPr>
        <p:spPr>
          <a:xfrm>
            <a:off x="5435398" y="2764375"/>
            <a:ext cx="8921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  <a:t>Is Goal</a:t>
            </a:r>
            <a:b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  <a:t>state ?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4613CC9-4C0B-4363-9657-D55FF3EDC518}"/>
              </a:ext>
            </a:extLst>
          </p:cNvPr>
          <p:cNvSpPr txBox="1"/>
          <p:nvPr/>
        </p:nvSpPr>
        <p:spPr>
          <a:xfrm>
            <a:off x="8037218" y="4408144"/>
            <a:ext cx="956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  <a:t>Is Goal </a:t>
            </a:r>
            <a:b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  <a:t>state ?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90C38FE-0194-497F-9612-FF66D8D56334}"/>
              </a:ext>
            </a:extLst>
          </p:cNvPr>
          <p:cNvSpPr txBox="1"/>
          <p:nvPr/>
        </p:nvSpPr>
        <p:spPr>
          <a:xfrm>
            <a:off x="10727442" y="5451949"/>
            <a:ext cx="956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  <a:t>Is Goal </a:t>
            </a:r>
            <a:b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  <a:t>state ?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B48545B3-66D1-438A-85D3-8EC4E21CB4DA}"/>
              </a:ext>
            </a:extLst>
          </p:cNvPr>
          <p:cNvSpPr txBox="1"/>
          <p:nvPr/>
        </p:nvSpPr>
        <p:spPr>
          <a:xfrm>
            <a:off x="1563447" y="3998380"/>
            <a:ext cx="8921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  <a:t>Is Goal</a:t>
            </a:r>
            <a:b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  <a:t>state ?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88F382F-B757-4389-B6F9-53C7C77D5EF7}"/>
              </a:ext>
            </a:extLst>
          </p:cNvPr>
          <p:cNvSpPr txBox="1"/>
          <p:nvPr/>
        </p:nvSpPr>
        <p:spPr>
          <a:xfrm>
            <a:off x="3166564" y="3377362"/>
            <a:ext cx="8921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  <a:t>Is Goal</a:t>
            </a:r>
            <a:b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  <a:t>state ?</a:t>
            </a:r>
          </a:p>
        </p:txBody>
      </p:sp>
      <p:sp>
        <p:nvSpPr>
          <p:cNvPr id="81" name="Flowchart: Connector 80">
            <a:extLst>
              <a:ext uri="{FF2B5EF4-FFF2-40B4-BE49-F238E27FC236}">
                <a16:creationId xmlns:a16="http://schemas.microsoft.com/office/drawing/2014/main" id="{0CA6E54C-C1BC-440D-90DC-979EE66F8E51}"/>
              </a:ext>
            </a:extLst>
          </p:cNvPr>
          <p:cNvSpPr/>
          <p:nvPr/>
        </p:nvSpPr>
        <p:spPr>
          <a:xfrm rot="3455607">
            <a:off x="11059938" y="6092706"/>
            <a:ext cx="182880" cy="182880"/>
          </a:xfrm>
          <a:prstGeom prst="flowChartConnector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88EC9AB-6971-41BD-B1AF-A21B717AD142}"/>
              </a:ext>
            </a:extLst>
          </p:cNvPr>
          <p:cNvCxnSpPr/>
          <p:nvPr/>
        </p:nvCxnSpPr>
        <p:spPr>
          <a:xfrm>
            <a:off x="6431973" y="1419361"/>
            <a:ext cx="3813463" cy="4346946"/>
          </a:xfrm>
          <a:prstGeom prst="straightConnector1">
            <a:avLst/>
          </a:prstGeom>
          <a:ln w="57150">
            <a:solidFill>
              <a:srgbClr val="FF59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Flowchart: Connector 86">
            <a:extLst>
              <a:ext uri="{FF2B5EF4-FFF2-40B4-BE49-F238E27FC236}">
                <a16:creationId xmlns:a16="http://schemas.microsoft.com/office/drawing/2014/main" id="{507B87A4-DE5D-49C9-8D16-A6B42B4B5C42}"/>
              </a:ext>
            </a:extLst>
          </p:cNvPr>
          <p:cNvSpPr/>
          <p:nvPr/>
        </p:nvSpPr>
        <p:spPr>
          <a:xfrm rot="3455607">
            <a:off x="3454039" y="4130871"/>
            <a:ext cx="182880" cy="182880"/>
          </a:xfrm>
          <a:prstGeom prst="flowChartConnector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DC0C81F-FDC0-4080-A11D-2CB4CCFF3F37}"/>
              </a:ext>
            </a:extLst>
          </p:cNvPr>
          <p:cNvGrpSpPr/>
          <p:nvPr/>
        </p:nvGrpSpPr>
        <p:grpSpPr>
          <a:xfrm>
            <a:off x="2279775" y="1419361"/>
            <a:ext cx="3850281" cy="2428876"/>
            <a:chOff x="2269116" y="1329783"/>
            <a:chExt cx="3850281" cy="2428876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57E89BB-57F5-4331-97CF-A042080274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69116" y="1329783"/>
              <a:ext cx="3850281" cy="1421080"/>
            </a:xfrm>
            <a:prstGeom prst="line">
              <a:avLst/>
            </a:prstGeom>
            <a:ln w="57150">
              <a:solidFill>
                <a:srgbClr val="FF5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F1191F32-1B21-4C21-8E0B-1FB19E2421ED}"/>
                </a:ext>
              </a:extLst>
            </p:cNvPr>
            <p:cNvCxnSpPr>
              <a:cxnSpLocks/>
            </p:cNvCxnSpPr>
            <p:nvPr/>
          </p:nvCxnSpPr>
          <p:spPr>
            <a:xfrm>
              <a:off x="2283808" y="2741044"/>
              <a:ext cx="706302" cy="1017615"/>
            </a:xfrm>
            <a:prstGeom prst="straightConnector1">
              <a:avLst/>
            </a:prstGeom>
            <a:ln w="57150">
              <a:solidFill>
                <a:srgbClr val="FF596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D35A75-A97A-4072-A3B5-7B85089EACEC}"/>
              </a:ext>
            </a:extLst>
          </p:cNvPr>
          <p:cNvSpPr txBox="1"/>
          <p:nvPr/>
        </p:nvSpPr>
        <p:spPr>
          <a:xfrm>
            <a:off x="7640459" y="218381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30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B32B531-F465-4C10-9896-B199615E24EA}"/>
              </a:ext>
            </a:extLst>
          </p:cNvPr>
          <p:cNvSpPr txBox="1"/>
          <p:nvPr/>
        </p:nvSpPr>
        <p:spPr>
          <a:xfrm>
            <a:off x="4864070" y="119751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273B27A-9A3C-4022-9007-0988A840119D}"/>
              </a:ext>
            </a:extLst>
          </p:cNvPr>
          <p:cNvSpPr txBox="1"/>
          <p:nvPr/>
        </p:nvSpPr>
        <p:spPr>
          <a:xfrm>
            <a:off x="2901627" y="202341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3B8FFF4-97EB-4CF2-8818-90E252ABCA52}"/>
              </a:ext>
            </a:extLst>
          </p:cNvPr>
          <p:cNvSpPr txBox="1"/>
          <p:nvPr/>
        </p:nvSpPr>
        <p:spPr>
          <a:xfrm>
            <a:off x="2557937" y="298331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25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68B41FC-8A0E-4A35-9A22-6D472B559AF1}"/>
              </a:ext>
            </a:extLst>
          </p:cNvPr>
          <p:cNvSpPr txBox="1"/>
          <p:nvPr/>
        </p:nvSpPr>
        <p:spPr>
          <a:xfrm>
            <a:off x="9750780" y="440567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CEE5268-7FD5-4342-A28D-092336F0E228}"/>
              </a:ext>
            </a:extLst>
          </p:cNvPr>
          <p:cNvGrpSpPr/>
          <p:nvPr/>
        </p:nvGrpSpPr>
        <p:grpSpPr>
          <a:xfrm>
            <a:off x="9446180" y="530130"/>
            <a:ext cx="2314130" cy="1087153"/>
            <a:chOff x="9446180" y="530130"/>
            <a:chExt cx="2314130" cy="1087153"/>
          </a:xfrm>
        </p:grpSpPr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B08E8E00-3DF7-411E-95AF-9425C5968FD0}"/>
                </a:ext>
              </a:extLst>
            </p:cNvPr>
            <p:cNvGrpSpPr/>
            <p:nvPr/>
          </p:nvGrpSpPr>
          <p:grpSpPr>
            <a:xfrm>
              <a:off x="9446180" y="530130"/>
              <a:ext cx="2314130" cy="1087153"/>
              <a:chOff x="9463526" y="498476"/>
              <a:chExt cx="2314130" cy="1087153"/>
            </a:xfrm>
          </p:grpSpPr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5719D755-001D-4C0C-A1A4-62F5B6B9620B}"/>
                  </a:ext>
                </a:extLst>
              </p:cNvPr>
              <p:cNvSpPr txBox="1"/>
              <p:nvPr/>
            </p:nvSpPr>
            <p:spPr>
              <a:xfrm>
                <a:off x="9867133" y="498476"/>
                <a:ext cx="19105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frontier’s element</a:t>
                </a: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35C35524-960C-430F-86D9-7ED8F2B01AD6}"/>
                  </a:ext>
                </a:extLst>
              </p:cNvPr>
              <p:cNvSpPr txBox="1"/>
              <p:nvPr/>
            </p:nvSpPr>
            <p:spPr>
              <a:xfrm>
                <a:off x="9858197" y="821746"/>
                <a:ext cx="18515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explore’s element</a:t>
                </a:r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ED97BD8D-D612-4E07-B9E4-8EAC42F0B4CE}"/>
                  </a:ext>
                </a:extLst>
              </p:cNvPr>
              <p:cNvSpPr/>
              <p:nvPr/>
            </p:nvSpPr>
            <p:spPr>
              <a:xfrm>
                <a:off x="9501789" y="538017"/>
                <a:ext cx="283729" cy="2837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Oval 240">
                <a:extLst>
                  <a:ext uri="{FF2B5EF4-FFF2-40B4-BE49-F238E27FC236}">
                    <a16:creationId xmlns:a16="http://schemas.microsoft.com/office/drawing/2014/main" id="{9EEDC33A-37C3-49E2-9711-1BBF046C5296}"/>
                  </a:ext>
                </a:extLst>
              </p:cNvPr>
              <p:cNvSpPr/>
              <p:nvPr/>
            </p:nvSpPr>
            <p:spPr>
              <a:xfrm>
                <a:off x="9506540" y="869702"/>
                <a:ext cx="283729" cy="283729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CB6B577-8B8B-4452-8BE2-A066A07FABF7}"/>
                  </a:ext>
                </a:extLst>
              </p:cNvPr>
              <p:cNvSpPr txBox="1"/>
              <p:nvPr/>
            </p:nvSpPr>
            <p:spPr>
              <a:xfrm>
                <a:off x="9840463" y="1216297"/>
                <a:ext cx="10403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Path cost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C73A9E1-2EE6-4664-8AD5-966CB9669DAF}"/>
                  </a:ext>
                </a:extLst>
              </p:cNvPr>
              <p:cNvSpPr txBox="1"/>
              <p:nvPr/>
            </p:nvSpPr>
            <p:spPr>
              <a:xfrm>
                <a:off x="9463526" y="1216297"/>
                <a:ext cx="367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10</a:t>
                </a:r>
              </a:p>
            </p:txBody>
          </p: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31C1810-C9A6-4B59-89C5-1FECCF7EEA60}"/>
                </a:ext>
              </a:extLst>
            </p:cNvPr>
            <p:cNvCxnSpPr/>
            <p:nvPr/>
          </p:nvCxnSpPr>
          <p:spPr>
            <a:xfrm>
              <a:off x="9512463" y="1514164"/>
              <a:ext cx="283729" cy="0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472C07BF-9B76-4F75-B36D-B085FC40AC32}"/>
              </a:ext>
            </a:extLst>
          </p:cNvPr>
          <p:cNvSpPr txBox="1"/>
          <p:nvPr/>
        </p:nvSpPr>
        <p:spPr>
          <a:xfrm>
            <a:off x="8033762" y="390857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24795B3-D5D0-4E45-AA53-1DDAE2601929}"/>
              </a:ext>
            </a:extLst>
          </p:cNvPr>
          <p:cNvSpPr txBox="1"/>
          <p:nvPr/>
        </p:nvSpPr>
        <p:spPr>
          <a:xfrm>
            <a:off x="4429073" y="216715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C6BBDEC-9740-4391-8D1C-5133ADFB0710}"/>
              </a:ext>
            </a:extLst>
          </p:cNvPr>
          <p:cNvSpPr txBox="1"/>
          <p:nvPr/>
        </p:nvSpPr>
        <p:spPr>
          <a:xfrm>
            <a:off x="6973579" y="502073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45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151CA66-8E93-479A-9AA8-5475A0435469}"/>
              </a:ext>
            </a:extLst>
          </p:cNvPr>
          <p:cNvSpPr txBox="1"/>
          <p:nvPr/>
        </p:nvSpPr>
        <p:spPr>
          <a:xfrm>
            <a:off x="8008171" y="502073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45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1420E25-BA18-4FBD-B33A-EBF10E8446DC}"/>
              </a:ext>
            </a:extLst>
          </p:cNvPr>
          <p:cNvSpPr txBox="1"/>
          <p:nvPr/>
        </p:nvSpPr>
        <p:spPr>
          <a:xfrm>
            <a:off x="4379860" y="346994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25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54C8FC0-EBBE-4A4B-B21D-70A72882BF32}"/>
              </a:ext>
            </a:extLst>
          </p:cNvPr>
          <p:cNvSpPr txBox="1"/>
          <p:nvPr/>
        </p:nvSpPr>
        <p:spPr>
          <a:xfrm>
            <a:off x="5414452" y="346994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25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91F357A-8412-4F88-B0C8-4E5FEA2C97B8}"/>
              </a:ext>
            </a:extLst>
          </p:cNvPr>
          <p:cNvSpPr txBox="1"/>
          <p:nvPr/>
        </p:nvSpPr>
        <p:spPr>
          <a:xfrm>
            <a:off x="1436005" y="333119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30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3FA7DD0-0100-409E-894F-524F3F3FCFF9}"/>
              </a:ext>
            </a:extLst>
          </p:cNvPr>
          <p:cNvSpPr txBox="1"/>
          <p:nvPr/>
        </p:nvSpPr>
        <p:spPr>
          <a:xfrm>
            <a:off x="1383534" y="454664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32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AF6626A-2E90-4AA0-BC71-306418B72CF3}"/>
              </a:ext>
            </a:extLst>
          </p:cNvPr>
          <p:cNvSpPr txBox="1"/>
          <p:nvPr/>
        </p:nvSpPr>
        <p:spPr>
          <a:xfrm>
            <a:off x="770460" y="45433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32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3DFB17-CD81-41EE-9171-D9205C9D9C25}"/>
              </a:ext>
            </a:extLst>
          </p:cNvPr>
          <p:cNvGrpSpPr/>
          <p:nvPr/>
        </p:nvGrpSpPr>
        <p:grpSpPr>
          <a:xfrm>
            <a:off x="1595505" y="7544827"/>
            <a:ext cx="10003760" cy="3819782"/>
            <a:chOff x="1595505" y="7544827"/>
            <a:chExt cx="10003760" cy="3819782"/>
          </a:xfrm>
        </p:grpSpPr>
        <p:sp>
          <p:nvSpPr>
            <p:cNvPr id="10" name="Speech Bubble: Oval 9">
              <a:extLst>
                <a:ext uri="{FF2B5EF4-FFF2-40B4-BE49-F238E27FC236}">
                  <a16:creationId xmlns:a16="http://schemas.microsoft.com/office/drawing/2014/main" id="{C18ABB82-28A2-47E3-B473-95218DB54147}"/>
                </a:ext>
              </a:extLst>
            </p:cNvPr>
            <p:cNvSpPr/>
            <p:nvPr/>
          </p:nvSpPr>
          <p:spPr>
            <a:xfrm>
              <a:off x="1595505" y="7544827"/>
              <a:ext cx="10003760" cy="3819782"/>
            </a:xfrm>
            <a:prstGeom prst="wedgeEllipseCallout">
              <a:avLst/>
            </a:prstGeom>
            <a:solidFill>
              <a:schemeClr val="bg1"/>
            </a:solidFill>
            <a:ln w="57150">
              <a:solidFill>
                <a:srgbClr val="011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32ED5F5-A7EC-4C13-A90E-97B700A072A8}"/>
                </a:ext>
              </a:extLst>
            </p:cNvPr>
            <p:cNvSpPr txBox="1"/>
            <p:nvPr/>
          </p:nvSpPr>
          <p:spPr>
            <a:xfrm>
              <a:off x="2762704" y="8406608"/>
              <a:ext cx="7505356" cy="2277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>
                  <a:solidFill>
                    <a:srgbClr val="011F5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Uniform-cost search dùng </a:t>
              </a:r>
              <a:r>
                <a:rPr lang="en-US" sz="5400" b="1">
                  <a:solidFill>
                    <a:srgbClr val="011F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frontier</a:t>
              </a:r>
              <a:r>
                <a:rPr lang="en-US" sz="4000">
                  <a:solidFill>
                    <a:srgbClr val="011F5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có kiểu Priority queue </a:t>
              </a:r>
              <a:r>
                <a:rPr lang="en-US" sz="4800" b="1">
                  <a:solidFill>
                    <a:srgbClr val="011F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order by path cost</a:t>
              </a:r>
              <a:endParaRPr lang="en-US" sz="4000" b="1">
                <a:solidFill>
                  <a:srgbClr val="011F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161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7D31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9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5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1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3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1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3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20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7D31"/>
                                      </p:to>
                                    </p:animClr>
                                    <p:set>
                                      <p:cBhvr>
                                        <p:cTn id="2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5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39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0AD4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40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0AD4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41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29 -3.7037E-7 L -0.00429 -3.7037E-7 C -0.00442 -0.00023 -0.02083 -0.11481 -0.02487 -0.13056 C -0.02968 -0.14931 -0.03672 -0.16574 -0.0427 -0.18356 C -0.04726 -0.19676 -0.05247 -0.20903 -0.05638 -0.22292 C -0.0569 -0.225 -0.05729 -0.22708 -0.05807 -0.22893 C -0.06393 -0.24421 -0.07057 -0.25856 -0.07591 -0.27431 C -0.08177 -0.29143 -0.08346 -0.31343 -0.09127 -0.32755 C -0.09752 -0.33843 -0.09088 -0.32569 -0.09987 -0.35162 C -0.10442 -0.36505 -0.10976 -0.37778 -0.11432 -0.3912 C -0.16354 -0.53426 -0.11419 -0.39884 -0.14674 -0.48194 C -0.14739 -0.4838 -0.14752 -0.48634 -0.14843 -0.48819 C -0.15976 -0.51018 -0.17018 -0.53449 -0.18333 -0.55324 C -0.20104 -0.57847 -0.21328 -0.59653 -0.23372 -0.61991 C -0.24609 -0.63403 -0.25924 -0.64606 -0.272 -0.65926 C -0.27773 -0.66528 -0.28307 -0.67245 -0.28906 -0.67755 C -0.31979 -0.70393 -0.31224 -0.69838 -0.34791 -0.72454 C -0.35299 -0.72824 -0.3582 -0.73148 -0.36328 -0.73518 C -0.36614 -0.73704 -0.36875 -0.74005 -0.37174 -0.7412 C -0.37799 -0.74329 -0.37461 -0.74236 -0.38203 -0.74421 C -0.38281 -0.74468 -0.38372 -0.7456 -0.3845 -0.7456 C -0.38932 -0.7456 -0.40039 -0.73773 -0.40247 -0.73657 C -0.40273 -0.73518 -0.40325 -0.73356 -0.40325 -0.73218 C -0.40325 -0.725 -0.40286 -0.71759 -0.39987 -0.71227 C -0.39843 -0.70972 -0.39661 -0.70787 -0.39479 -0.70625 L -0.3914 -0.70324 " pathEditMode="relative" ptsTypes="AAAAAAAAAAAAAAAAAAAAAAAAAA">
                                      <p:cBhvr>
                                        <p:cTn id="248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2000"/>
                            </p:stCondLst>
                            <p:childTnLst>
                              <p:par>
                                <p:cTn id="25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5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9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2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9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1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05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0AD4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06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0AD4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07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74 0.00417 L -0.00274 0.00417 C -0.00665 0.00255 -0.01081 0.00162 -0.01459 -0.00046 C -0.01628 -0.00139 -0.01732 -0.00394 -0.01888 -0.00509 C -0.0211 -0.00648 -0.02344 -0.00695 -0.02579 -0.0081 C -0.02774 -0.01019 -0.02969 -0.01227 -0.03165 -0.01412 C -0.03282 -0.01528 -0.03412 -0.01574 -0.03516 -0.01713 C -0.03607 -0.01829 -0.03672 -0.02037 -0.03763 -0.02176 C -0.04089 -0.02662 -0.04102 -0.02523 -0.04362 -0.03079 C -0.04428 -0.03218 -0.04441 -0.03426 -0.04532 -0.03542 C -0.04688 -0.03704 -0.0504 -0.03843 -0.0504 -0.03843 C -0.05105 -0.04144 -0.05144 -0.04537 -0.053 -0.04745 C -0.05365 -0.04838 -0.05469 -0.04838 -0.0556 -0.04907 C -0.06576 -0.06713 -0.05157 -0.0412 -0.05977 -0.0581 C -0.06329 -0.06505 -0.06316 -0.06458 -0.06667 -0.06875 C -0.06862 -0.07778 -0.06862 -0.07824 -0.07175 -0.08843 C -0.07227 -0.09005 -0.07292 -0.09144 -0.07344 -0.09282 C -0.07513 -0.10162 -0.07318 -0.09352 -0.07683 -0.10208 C -0.08399 -0.11829 -0.07709 -0.10532 -0.08282 -0.11551 C -0.08477 -0.12593 -0.08204 -0.11366 -0.08711 -0.12616 C -0.08763 -0.12755 -0.0875 -0.1294 -0.0879 -0.13079 C -0.08868 -0.13287 -0.08972 -0.13472 -0.0905 -0.13681 C -0.0948 -0.14977 -0.09063 -0.14282 -0.09649 -0.15046 C -0.10313 -0.17801 -0.09454 -0.14375 -0.10248 -0.17176 C -0.10665 -0.18657 -0.10183 -0.17315 -0.10586 -0.1838 C -0.10612 -0.18588 -0.10638 -0.18773 -0.10665 -0.18982 C -0.10704 -0.19236 -0.10717 -0.19491 -0.10756 -0.19745 C -0.10782 -0.19907 -0.10808 -0.20046 -0.10834 -0.20185 C -0.10925 -0.21389 -0.11029 -0.21945 -0.10756 -0.23218 C -0.10638 -0.23727 -0.10417 -0.24144 -0.10248 -0.24583 C -0.10131 -0.24884 -0.09987 -0.25162 -0.09896 -0.25509 C -0.09844 -0.25695 -0.09818 -0.25949 -0.09727 -0.26111 C -0.0961 -0.2632 -0.09454 -0.26412 -0.0931 -0.26551 C -0.0879 -0.2794 -0.09649 -0.25741 -0.08711 -0.27616 C -0.08594 -0.27847 -0.08568 -0.28148 -0.08451 -0.2838 C -0.0836 -0.28565 -0.08217 -0.28657 -0.08112 -0.2882 C -0.07995 -0.29028 -0.07878 -0.29213 -0.07774 -0.29445 C -0.07709 -0.29583 -0.07683 -0.29792 -0.07605 -0.29884 C -0.07448 -0.30093 -0.07266 -0.30185 -0.07084 -0.30347 C -0.07032 -0.30556 -0.07006 -0.30787 -0.06915 -0.30949 C -0.06823 -0.31134 -0.06693 -0.3125 -0.06576 -0.31412 C -0.06407 -0.31644 -0.06237 -0.31898 -0.06068 -0.32153 C -0.05469 -0.33125 -0.06016 -0.32546 -0.05131 -0.33218 C -0.04974 -0.34028 -0.05131 -0.33542 -0.04532 -0.34144 C -0.04388 -0.34282 -0.04258 -0.34468 -0.04102 -0.34583 C -0.03881 -0.34769 -0.03646 -0.34838 -0.03425 -0.35046 C -0.0224 -0.36088 -0.03243 -0.35741 -0.01641 -0.36551 C -0.01237 -0.36759 -0.00834 -0.36921 -0.00443 -0.37153 C -0.00326 -0.37222 -0.00209 -0.37338 -0.00105 -0.37454 C 0.00013 -0.37593 0.00104 -0.37847 0.00234 -0.37917 C 0.00572 -0.38102 0.00924 -0.38102 0.01263 -0.38218 C 0.01575 -0.38333 0.01888 -0.38542 0.022 -0.38681 C 0.0345 -0.3919 0.0276 -0.3875 0.03815 -0.39282 L 0.05013 -0.39884 C 0.05234 -0.4 0.05468 -0.40093 0.0569 -0.40185 C 0.05924 -0.40301 0.06158 -0.40347 0.0638 -0.40486 C 0.07643 -0.4132 0.06979 -0.40995 0.08333 -0.41412 C 0.08619 -0.41713 0.08893 -0.4206 0.09192 -0.42315 C 0.09401 -0.425 0.10247 -0.42616 0.10299 -0.42616 C 0.10377 -0.42662 0.10468 -0.42708 0.10546 -0.42778 C 0.10729 -0.42894 0.10885 -0.43125 0.11067 -0.43218 C 0.11223 -0.4331 0.11406 -0.43333 0.11575 -0.4338 C 0.11992 -0.43866 0.11666 -0.43565 0.12252 -0.4382 C 0.12343 -0.43866 0.12421 -0.43935 0.12513 -0.43982 C 0.1263 -0.44028 0.12747 -0.44074 0.12851 -0.4412 C 0.12994 -0.44213 0.13125 -0.44398 0.13281 -0.44445 C 0.13697 -0.44537 0.14127 -0.44537 0.14557 -0.44583 C 0.15325 -0.45046 0.14609 -0.44653 0.16341 -0.45046 L 0.17031 -0.45185 C 0.172 -0.45301 0.17369 -0.45417 0.17539 -0.45486 C 0.17708 -0.45579 0.17877 -0.45579 0.18046 -0.45648 C 0.1819 -0.45695 0.18333 -0.45741 0.18476 -0.45787 L 0.19505 -0.46088 C 0.20065 -0.46042 0.20638 -0.46042 0.2121 -0.45949 C 0.21289 -0.45926 0.21393 -0.45903 0.21458 -0.45787 C 0.21601 -0.45532 0.21796 -0.44884 0.21796 -0.44884 C 0.21835 -0.4463 0.21835 -0.44375 0.21888 -0.4412 C 0.21927 -0.43958 0.22018 -0.43843 0.22057 -0.43681 C 0.22109 -0.43426 0.22109 -0.43171 0.22148 -0.42917 C 0.22109 -0.42708 0.22135 -0.42477 0.22057 -0.42315 C 0.22005 -0.42199 0.21875 -0.42222 0.21796 -0.42153 C 0.21705 -0.42083 0.21627 -0.41968 0.21549 -0.41852 C 0.21523 -0.41713 0.21523 -0.41528 0.21458 -0.41412 C 0.21393 -0.41296 0.21276 -0.41343 0.2121 -0.4125 C 0.21132 -0.41181 0.21093 -0.41042 0.21028 -0.40949 " pathEditMode="relative" ptsTypes="AAAAAAAAAAAAAAAAAAAAAAAAAAAAAAAAAAAAAAAAAAAAAAAAAAAAAAAAAAAAAAAAAAAAAAAAAAAAAAAAAAAAA">
                                      <p:cBhvr>
                                        <p:cTn id="314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2000"/>
                            </p:stCondLst>
                            <p:childTnLst>
                              <p:par>
                                <p:cTn id="3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3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-0.03334 -0.88981 " pathEditMode="relative" rAng="0" ptsTypes="AA">
                                      <p:cBhvr>
                                        <p:cTn id="3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7" y="-4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147" grpId="0" animBg="1"/>
      <p:bldP spid="148" grpId="0" animBg="1"/>
      <p:bldP spid="228" grpId="0"/>
      <p:bldP spid="230" grpId="0"/>
      <p:bldP spid="230" grpId="1"/>
      <p:bldP spid="231" grpId="0"/>
      <p:bldP spid="231" grpId="1"/>
      <p:bldP spid="232" grpId="0"/>
      <p:bldP spid="232" grpId="1"/>
      <p:bldP spid="233" grpId="0"/>
      <p:bldP spid="233" grpId="1"/>
      <p:bldP spid="234" grpId="0"/>
      <p:bldP spid="234" grpId="1"/>
      <p:bldP spid="235" grpId="0"/>
      <p:bldP spid="235" grpId="1"/>
      <p:bldP spid="236" grpId="0"/>
      <p:bldP spid="236" grpId="1"/>
      <p:bldP spid="243" grpId="0"/>
      <p:bldP spid="243" grpId="1"/>
      <p:bldP spid="244" grpId="0"/>
      <p:bldP spid="81" grpId="0" animBg="1"/>
      <p:bldP spid="81" grpId="1" animBg="1"/>
      <p:bldP spid="87" grpId="0" animBg="1"/>
      <p:bldP spid="87" grpId="1" animBg="1"/>
      <p:bldP spid="2" grpId="0"/>
      <p:bldP spid="57" grpId="0"/>
      <p:bldP spid="58" grpId="0"/>
      <p:bldP spid="59" grpId="0"/>
      <p:bldP spid="60" grpId="0"/>
      <p:bldP spid="66" grpId="0"/>
      <p:bldP spid="67" grpId="0"/>
      <p:bldP spid="68" grpId="0"/>
      <p:bldP spid="69" grpId="0"/>
      <p:bldP spid="70" grpId="0"/>
      <p:bldP spid="73" grpId="0"/>
      <p:bldP spid="74" grpId="0"/>
      <p:bldP spid="75" grpId="0"/>
      <p:bldP spid="7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C48194-F19B-4FD7-8707-97351AAC8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90" y="136524"/>
            <a:ext cx="5601930" cy="550606"/>
          </a:xfrm>
        </p:spPr>
        <p:txBody>
          <a:bodyPr>
            <a:normAutofit fontScale="90000"/>
          </a:bodyPr>
          <a:lstStyle/>
          <a:p>
            <a:r>
              <a:rPr lang="en-US"/>
              <a:t>Các thuật toán Uninformed search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DB68AD8-E561-4A39-BC47-E54288E75058}"/>
              </a:ext>
            </a:extLst>
          </p:cNvPr>
          <p:cNvSpPr/>
          <p:nvPr/>
        </p:nvSpPr>
        <p:spPr>
          <a:xfrm>
            <a:off x="666005" y="708476"/>
            <a:ext cx="42239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011F5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Depth-ﬁrst search (DFS)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0C731E1-8309-4FBB-83F6-806D29058859}"/>
              </a:ext>
            </a:extLst>
          </p:cNvPr>
          <p:cNvSpPr/>
          <p:nvPr/>
        </p:nvSpPr>
        <p:spPr>
          <a:xfrm>
            <a:off x="6038797" y="942776"/>
            <a:ext cx="476585" cy="47658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240E3F4-8743-48C0-8680-D9A433516B22}"/>
              </a:ext>
            </a:extLst>
          </p:cNvPr>
          <p:cNvSpPr/>
          <p:nvPr/>
        </p:nvSpPr>
        <p:spPr>
          <a:xfrm>
            <a:off x="4484732" y="1916690"/>
            <a:ext cx="476585" cy="47658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E0E97CA-DA98-417E-95A4-CAD06EA01F27}"/>
              </a:ext>
            </a:extLst>
          </p:cNvPr>
          <p:cNvSpPr/>
          <p:nvPr/>
        </p:nvSpPr>
        <p:spPr>
          <a:xfrm>
            <a:off x="8494136" y="1831985"/>
            <a:ext cx="476585" cy="47658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224CE3B-10B2-45B3-8A08-81E39CB0135C}"/>
              </a:ext>
            </a:extLst>
          </p:cNvPr>
          <p:cNvSpPr/>
          <p:nvPr/>
        </p:nvSpPr>
        <p:spPr>
          <a:xfrm>
            <a:off x="3033556" y="2890604"/>
            <a:ext cx="476585" cy="47658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F1E8A54-7AE3-42A5-8A88-EC27821AD881}"/>
              </a:ext>
            </a:extLst>
          </p:cNvPr>
          <p:cNvSpPr/>
          <p:nvPr/>
        </p:nvSpPr>
        <p:spPr>
          <a:xfrm>
            <a:off x="6168454" y="2868175"/>
            <a:ext cx="476585" cy="47658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E6213F0-0B12-43A9-845C-4712960D5B02}"/>
              </a:ext>
            </a:extLst>
          </p:cNvPr>
          <p:cNvSpPr/>
          <p:nvPr/>
        </p:nvSpPr>
        <p:spPr>
          <a:xfrm>
            <a:off x="1773501" y="3864518"/>
            <a:ext cx="476585" cy="47658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469CB32-89EA-41F4-8CE1-9481FF3DC8BF}"/>
              </a:ext>
            </a:extLst>
          </p:cNvPr>
          <p:cNvSpPr/>
          <p:nvPr/>
        </p:nvSpPr>
        <p:spPr>
          <a:xfrm>
            <a:off x="4383364" y="3999964"/>
            <a:ext cx="476585" cy="47658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4AE41EC-A743-498E-B7E1-3DDAF8DE4680}"/>
              </a:ext>
            </a:extLst>
          </p:cNvPr>
          <p:cNvSpPr/>
          <p:nvPr/>
        </p:nvSpPr>
        <p:spPr>
          <a:xfrm>
            <a:off x="3629247" y="4809222"/>
            <a:ext cx="476585" cy="47658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C78753C-1EE2-4F41-9C46-334AA128FC9B}"/>
              </a:ext>
            </a:extLst>
          </p:cNvPr>
          <p:cNvSpPr/>
          <p:nvPr/>
        </p:nvSpPr>
        <p:spPr>
          <a:xfrm>
            <a:off x="4968333" y="4827537"/>
            <a:ext cx="476585" cy="47658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7A948A3-2FE4-4B35-84AA-7DECC80FE57F}"/>
              </a:ext>
            </a:extLst>
          </p:cNvPr>
          <p:cNvSpPr/>
          <p:nvPr/>
        </p:nvSpPr>
        <p:spPr>
          <a:xfrm>
            <a:off x="6791205" y="4003202"/>
            <a:ext cx="476585" cy="47658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9F54753-E80D-4E8E-9C28-9F2976C18F9E}"/>
              </a:ext>
            </a:extLst>
          </p:cNvPr>
          <p:cNvSpPr/>
          <p:nvPr/>
        </p:nvSpPr>
        <p:spPr>
          <a:xfrm>
            <a:off x="6431385" y="4863197"/>
            <a:ext cx="476585" cy="47658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C0F4C7-2038-4003-B7B0-C0DD5BB10F8C}"/>
              </a:ext>
            </a:extLst>
          </p:cNvPr>
          <p:cNvCxnSpPr>
            <a:stCxn id="5" idx="4"/>
            <a:endCxn id="45" idx="7"/>
          </p:cNvCxnSpPr>
          <p:nvPr/>
        </p:nvCxnSpPr>
        <p:spPr>
          <a:xfrm flipH="1">
            <a:off x="4891523" y="1419361"/>
            <a:ext cx="1385567" cy="5671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C01DEB9-FA62-48E8-A119-DC325C5920D9}"/>
              </a:ext>
            </a:extLst>
          </p:cNvPr>
          <p:cNvCxnSpPr>
            <a:cxnSpLocks/>
            <a:stCxn id="5" idx="4"/>
            <a:endCxn id="46" idx="1"/>
          </p:cNvCxnSpPr>
          <p:nvPr/>
        </p:nvCxnSpPr>
        <p:spPr>
          <a:xfrm>
            <a:off x="6277090" y="1419361"/>
            <a:ext cx="2286840" cy="4824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D095559-4B55-4FE7-93BA-58CBA5A327C3}"/>
              </a:ext>
            </a:extLst>
          </p:cNvPr>
          <p:cNvCxnSpPr>
            <a:cxnSpLocks/>
            <a:stCxn id="45" idx="4"/>
            <a:endCxn id="47" idx="0"/>
          </p:cNvCxnSpPr>
          <p:nvPr/>
        </p:nvCxnSpPr>
        <p:spPr>
          <a:xfrm flipH="1">
            <a:off x="3271849" y="2393275"/>
            <a:ext cx="1451176" cy="4973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48DDD69-7CA3-44C8-B278-7BB85FF25D96}"/>
              </a:ext>
            </a:extLst>
          </p:cNvPr>
          <p:cNvCxnSpPr>
            <a:cxnSpLocks/>
            <a:stCxn id="45" idx="4"/>
            <a:endCxn id="48" idx="0"/>
          </p:cNvCxnSpPr>
          <p:nvPr/>
        </p:nvCxnSpPr>
        <p:spPr>
          <a:xfrm>
            <a:off x="4723025" y="2393275"/>
            <a:ext cx="1683722" cy="4749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FDDD7AB-2C18-4E78-A551-48DDE2D35585}"/>
              </a:ext>
            </a:extLst>
          </p:cNvPr>
          <p:cNvCxnSpPr>
            <a:cxnSpLocks/>
            <a:stCxn id="47" idx="4"/>
            <a:endCxn id="51" idx="0"/>
          </p:cNvCxnSpPr>
          <p:nvPr/>
        </p:nvCxnSpPr>
        <p:spPr>
          <a:xfrm flipH="1">
            <a:off x="2011794" y="3367189"/>
            <a:ext cx="1260055" cy="4973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C145250-5EE6-42C3-87F7-97AAACDFF557}"/>
              </a:ext>
            </a:extLst>
          </p:cNvPr>
          <p:cNvCxnSpPr>
            <a:cxnSpLocks/>
            <a:stCxn id="47" idx="4"/>
            <a:endCxn id="52" idx="0"/>
          </p:cNvCxnSpPr>
          <p:nvPr/>
        </p:nvCxnSpPr>
        <p:spPr>
          <a:xfrm>
            <a:off x="3271849" y="3367189"/>
            <a:ext cx="1349808" cy="6327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06D26A4-A082-4518-9D2B-E3C244975737}"/>
              </a:ext>
            </a:extLst>
          </p:cNvPr>
          <p:cNvCxnSpPr>
            <a:cxnSpLocks/>
            <a:stCxn id="52" idx="4"/>
            <a:endCxn id="53" idx="0"/>
          </p:cNvCxnSpPr>
          <p:nvPr/>
        </p:nvCxnSpPr>
        <p:spPr>
          <a:xfrm flipH="1">
            <a:off x="3867540" y="4476549"/>
            <a:ext cx="754117" cy="3326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AD146A7-8E43-44D3-87B5-DA802B717388}"/>
              </a:ext>
            </a:extLst>
          </p:cNvPr>
          <p:cNvCxnSpPr>
            <a:cxnSpLocks/>
            <a:stCxn id="52" idx="4"/>
            <a:endCxn id="54" idx="0"/>
          </p:cNvCxnSpPr>
          <p:nvPr/>
        </p:nvCxnSpPr>
        <p:spPr>
          <a:xfrm>
            <a:off x="4621657" y="4476549"/>
            <a:ext cx="584969" cy="3509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Oval 146">
            <a:extLst>
              <a:ext uri="{FF2B5EF4-FFF2-40B4-BE49-F238E27FC236}">
                <a16:creationId xmlns:a16="http://schemas.microsoft.com/office/drawing/2014/main" id="{169E8D2A-C8B3-41D1-A07A-CC34FE8190F9}"/>
              </a:ext>
            </a:extLst>
          </p:cNvPr>
          <p:cNvSpPr/>
          <p:nvPr/>
        </p:nvSpPr>
        <p:spPr>
          <a:xfrm>
            <a:off x="951073" y="4838432"/>
            <a:ext cx="476585" cy="47658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C6870FB5-551A-46DA-BB98-31A36A1FF511}"/>
              </a:ext>
            </a:extLst>
          </p:cNvPr>
          <p:cNvSpPr/>
          <p:nvPr/>
        </p:nvSpPr>
        <p:spPr>
          <a:xfrm>
            <a:off x="2290160" y="4838432"/>
            <a:ext cx="476585" cy="47658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4E2FBA0F-CF2B-4AA1-8D36-9258036409D3}"/>
              </a:ext>
            </a:extLst>
          </p:cNvPr>
          <p:cNvCxnSpPr>
            <a:cxnSpLocks/>
            <a:stCxn id="51" idx="4"/>
            <a:endCxn id="147" idx="0"/>
          </p:cNvCxnSpPr>
          <p:nvPr/>
        </p:nvCxnSpPr>
        <p:spPr>
          <a:xfrm flipH="1">
            <a:off x="1189366" y="4341103"/>
            <a:ext cx="822428" cy="4973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99A9F9B4-EA53-4B66-B20E-588E62CFE165}"/>
              </a:ext>
            </a:extLst>
          </p:cNvPr>
          <p:cNvCxnSpPr>
            <a:cxnSpLocks/>
            <a:stCxn id="51" idx="4"/>
            <a:endCxn id="148" idx="0"/>
          </p:cNvCxnSpPr>
          <p:nvPr/>
        </p:nvCxnSpPr>
        <p:spPr>
          <a:xfrm>
            <a:off x="2011794" y="4341103"/>
            <a:ext cx="516659" cy="4973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>
            <a:extLst>
              <a:ext uri="{FF2B5EF4-FFF2-40B4-BE49-F238E27FC236}">
                <a16:creationId xmlns:a16="http://schemas.microsoft.com/office/drawing/2014/main" id="{655D7BA1-AEC5-4789-A64D-BD63CAABD065}"/>
              </a:ext>
            </a:extLst>
          </p:cNvPr>
          <p:cNvSpPr txBox="1"/>
          <p:nvPr/>
        </p:nvSpPr>
        <p:spPr>
          <a:xfrm>
            <a:off x="6583951" y="574947"/>
            <a:ext cx="1475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Segoe UI Semibold" panose="020B0702040204020203" pitchFamily="34" charset="0"/>
                <a:cs typeface="Segoe UI Semibold" panose="020B0702040204020203" pitchFamily="34" charset="0"/>
              </a:rPr>
              <a:t>Initial state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10AE85A1-0CCE-4C4D-840C-B7BA1F3B87B4}"/>
              </a:ext>
            </a:extLst>
          </p:cNvPr>
          <p:cNvSpPr txBox="1"/>
          <p:nvPr/>
        </p:nvSpPr>
        <p:spPr>
          <a:xfrm>
            <a:off x="9099235" y="1854280"/>
            <a:ext cx="179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Segoe UI Semibold" panose="020B0702040204020203" pitchFamily="34" charset="0"/>
                <a:cs typeface="Segoe UI Semibold" panose="020B0702040204020203" pitchFamily="34" charset="0"/>
              </a:rPr>
              <a:t>Is Goal state ?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CB5380DE-64F2-405D-AA18-47F69D34B74F}"/>
              </a:ext>
            </a:extLst>
          </p:cNvPr>
          <p:cNvSpPr txBox="1"/>
          <p:nvPr/>
        </p:nvSpPr>
        <p:spPr>
          <a:xfrm>
            <a:off x="4933410" y="1973114"/>
            <a:ext cx="179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Segoe UI Semibold" panose="020B0702040204020203" pitchFamily="34" charset="0"/>
                <a:cs typeface="Segoe UI Semibold" panose="020B0702040204020203" pitchFamily="34" charset="0"/>
              </a:rPr>
              <a:t>Is Goal state ?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B983F4D9-573D-43B8-9609-DADF65B3F00C}"/>
              </a:ext>
            </a:extLst>
          </p:cNvPr>
          <p:cNvSpPr txBox="1"/>
          <p:nvPr/>
        </p:nvSpPr>
        <p:spPr>
          <a:xfrm>
            <a:off x="3594234" y="2805731"/>
            <a:ext cx="8921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  <a:t>Is Goal</a:t>
            </a:r>
            <a:b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  <a:t>state ?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CFD5CDB1-0BFF-4607-89B4-135B77F59F13}"/>
              </a:ext>
            </a:extLst>
          </p:cNvPr>
          <p:cNvSpPr txBox="1"/>
          <p:nvPr/>
        </p:nvSpPr>
        <p:spPr>
          <a:xfrm>
            <a:off x="6048063" y="3923951"/>
            <a:ext cx="810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Is Goal</a:t>
            </a:r>
            <a:br>
              <a:rPr lang="en-US" sz="160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state ?</a:t>
            </a:r>
          </a:p>
        </p:txBody>
      </p: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B08E8E00-3DF7-411E-95AF-9425C5968FD0}"/>
              </a:ext>
            </a:extLst>
          </p:cNvPr>
          <p:cNvGrpSpPr/>
          <p:nvPr/>
        </p:nvGrpSpPr>
        <p:grpSpPr>
          <a:xfrm>
            <a:off x="9484443" y="530130"/>
            <a:ext cx="2275867" cy="692602"/>
            <a:chOff x="9501789" y="498476"/>
            <a:chExt cx="2275867" cy="692602"/>
          </a:xfrm>
        </p:grpSpPr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5719D755-001D-4C0C-A1A4-62F5B6B9620B}"/>
                </a:ext>
              </a:extLst>
            </p:cNvPr>
            <p:cNvSpPr txBox="1"/>
            <p:nvPr/>
          </p:nvSpPr>
          <p:spPr>
            <a:xfrm>
              <a:off x="9867133" y="498476"/>
              <a:ext cx="19105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frontier’s element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35C35524-960C-430F-86D9-7ED8F2B01AD6}"/>
                </a:ext>
              </a:extLst>
            </p:cNvPr>
            <p:cNvSpPr txBox="1"/>
            <p:nvPr/>
          </p:nvSpPr>
          <p:spPr>
            <a:xfrm>
              <a:off x="9858197" y="821746"/>
              <a:ext cx="1851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explore’s element</a:t>
              </a:r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ED97BD8D-D612-4E07-B9E4-8EAC42F0B4CE}"/>
                </a:ext>
              </a:extLst>
            </p:cNvPr>
            <p:cNvSpPr/>
            <p:nvPr/>
          </p:nvSpPr>
          <p:spPr>
            <a:xfrm>
              <a:off x="9501789" y="538017"/>
              <a:ext cx="283729" cy="2837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9EEDC33A-37C3-49E2-9711-1BBF046C5296}"/>
                </a:ext>
              </a:extLst>
            </p:cNvPr>
            <p:cNvSpPr/>
            <p:nvPr/>
          </p:nvSpPr>
          <p:spPr>
            <a:xfrm>
              <a:off x="9506540" y="869702"/>
              <a:ext cx="283729" cy="283729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Oval 72">
            <a:extLst>
              <a:ext uri="{FF2B5EF4-FFF2-40B4-BE49-F238E27FC236}">
                <a16:creationId xmlns:a16="http://schemas.microsoft.com/office/drawing/2014/main" id="{E7FE9B5C-6C9C-41CF-BB66-8150E8E6204E}"/>
              </a:ext>
            </a:extLst>
          </p:cNvPr>
          <p:cNvSpPr/>
          <p:nvPr/>
        </p:nvSpPr>
        <p:spPr>
          <a:xfrm>
            <a:off x="1924111" y="5812347"/>
            <a:ext cx="476585" cy="47658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9A221CF-3640-4FBA-B4B7-F69A2A9297CE}"/>
              </a:ext>
            </a:extLst>
          </p:cNvPr>
          <p:cNvSpPr/>
          <p:nvPr/>
        </p:nvSpPr>
        <p:spPr>
          <a:xfrm>
            <a:off x="562891" y="5812347"/>
            <a:ext cx="476585" cy="47658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5E3E6B4-277B-4785-BE3C-C9D87D2F9A7F}"/>
              </a:ext>
            </a:extLst>
          </p:cNvPr>
          <p:cNvSpPr/>
          <p:nvPr/>
        </p:nvSpPr>
        <p:spPr>
          <a:xfrm>
            <a:off x="2604721" y="5812347"/>
            <a:ext cx="476585" cy="47658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EA58161D-CB34-4C93-BB2F-A59FD48E56E4}"/>
              </a:ext>
            </a:extLst>
          </p:cNvPr>
          <p:cNvSpPr/>
          <p:nvPr/>
        </p:nvSpPr>
        <p:spPr>
          <a:xfrm>
            <a:off x="1243501" y="5812347"/>
            <a:ext cx="476585" cy="47658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8D3836C-5798-4EF2-A53E-84D3443D30FA}"/>
              </a:ext>
            </a:extLst>
          </p:cNvPr>
          <p:cNvSpPr/>
          <p:nvPr/>
        </p:nvSpPr>
        <p:spPr>
          <a:xfrm>
            <a:off x="7656144" y="4863196"/>
            <a:ext cx="476585" cy="47658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BC855C7C-AA39-44BC-AE6A-11758858F4C1}"/>
              </a:ext>
            </a:extLst>
          </p:cNvPr>
          <p:cNvSpPr/>
          <p:nvPr/>
        </p:nvSpPr>
        <p:spPr>
          <a:xfrm>
            <a:off x="5578938" y="3997047"/>
            <a:ext cx="476585" cy="47658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CB9A35C-2344-439A-B712-4653C8F784E2}"/>
              </a:ext>
            </a:extLst>
          </p:cNvPr>
          <p:cNvCxnSpPr>
            <a:cxnSpLocks/>
            <a:stCxn id="48" idx="4"/>
            <a:endCxn id="106" idx="0"/>
          </p:cNvCxnSpPr>
          <p:nvPr/>
        </p:nvCxnSpPr>
        <p:spPr>
          <a:xfrm flipH="1">
            <a:off x="5817231" y="3344760"/>
            <a:ext cx="589516" cy="6522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01E9ABE-0C09-41D6-9342-6EC1344D1A50}"/>
              </a:ext>
            </a:extLst>
          </p:cNvPr>
          <p:cNvCxnSpPr>
            <a:cxnSpLocks/>
            <a:stCxn id="48" idx="4"/>
            <a:endCxn id="55" idx="0"/>
          </p:cNvCxnSpPr>
          <p:nvPr/>
        </p:nvCxnSpPr>
        <p:spPr>
          <a:xfrm>
            <a:off x="6406747" y="3344760"/>
            <a:ext cx="622751" cy="6584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F5644925-C6D0-425F-B560-CF8553B571EB}"/>
              </a:ext>
            </a:extLst>
          </p:cNvPr>
          <p:cNvCxnSpPr>
            <a:cxnSpLocks/>
            <a:stCxn id="147" idx="4"/>
            <a:endCxn id="79" idx="0"/>
          </p:cNvCxnSpPr>
          <p:nvPr/>
        </p:nvCxnSpPr>
        <p:spPr>
          <a:xfrm flipH="1">
            <a:off x="801184" y="5315017"/>
            <a:ext cx="388182" cy="4973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1B0A2856-FB42-4DDF-9138-36E86D6D98E9}"/>
              </a:ext>
            </a:extLst>
          </p:cNvPr>
          <p:cNvCxnSpPr>
            <a:cxnSpLocks/>
            <a:stCxn id="147" idx="4"/>
            <a:endCxn id="81" idx="0"/>
          </p:cNvCxnSpPr>
          <p:nvPr/>
        </p:nvCxnSpPr>
        <p:spPr>
          <a:xfrm>
            <a:off x="1189366" y="5315017"/>
            <a:ext cx="292428" cy="4973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5CD381E-3DE6-4C16-82A7-440DAB05FD43}"/>
              </a:ext>
            </a:extLst>
          </p:cNvPr>
          <p:cNvCxnSpPr>
            <a:cxnSpLocks/>
            <a:stCxn id="148" idx="4"/>
            <a:endCxn id="73" idx="0"/>
          </p:cNvCxnSpPr>
          <p:nvPr/>
        </p:nvCxnSpPr>
        <p:spPr>
          <a:xfrm flipH="1">
            <a:off x="2162404" y="5315017"/>
            <a:ext cx="366049" cy="4973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84426A52-0CDA-4498-9C27-4745375B64E3}"/>
              </a:ext>
            </a:extLst>
          </p:cNvPr>
          <p:cNvCxnSpPr>
            <a:cxnSpLocks/>
            <a:stCxn id="148" idx="4"/>
            <a:endCxn id="80" idx="0"/>
          </p:cNvCxnSpPr>
          <p:nvPr/>
        </p:nvCxnSpPr>
        <p:spPr>
          <a:xfrm>
            <a:off x="2528453" y="5315017"/>
            <a:ext cx="314561" cy="4973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1CD82DE1-159E-4221-8D7A-71153515C67B}"/>
              </a:ext>
            </a:extLst>
          </p:cNvPr>
          <p:cNvSpPr txBox="1"/>
          <p:nvPr/>
        </p:nvSpPr>
        <p:spPr>
          <a:xfrm>
            <a:off x="6646736" y="1017640"/>
            <a:ext cx="179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Segoe UI Semibold" panose="020B0702040204020203" pitchFamily="34" charset="0"/>
                <a:cs typeface="Segoe UI Semibold" panose="020B0702040204020203" pitchFamily="34" charset="0"/>
              </a:rPr>
              <a:t>Is Goal state ?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7C8F915C-6D52-4481-ADCB-672665779E9E}"/>
              </a:ext>
            </a:extLst>
          </p:cNvPr>
          <p:cNvSpPr txBox="1"/>
          <p:nvPr/>
        </p:nvSpPr>
        <p:spPr>
          <a:xfrm>
            <a:off x="6710217" y="2782669"/>
            <a:ext cx="8921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  <a:t>Is Goal</a:t>
            </a:r>
            <a:b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  <a:t>state ?</a:t>
            </a:r>
          </a:p>
        </p:txBody>
      </p: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1A99AA1A-36EA-45D2-AAE0-C011C218C5B7}"/>
              </a:ext>
            </a:extLst>
          </p:cNvPr>
          <p:cNvCxnSpPr>
            <a:cxnSpLocks/>
            <a:stCxn id="55" idx="4"/>
            <a:endCxn id="56" idx="0"/>
          </p:cNvCxnSpPr>
          <p:nvPr/>
        </p:nvCxnSpPr>
        <p:spPr>
          <a:xfrm flipH="1">
            <a:off x="6669678" y="4479787"/>
            <a:ext cx="359820" cy="3834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95CB764F-27EA-402D-9413-4896BFC8484B}"/>
              </a:ext>
            </a:extLst>
          </p:cNvPr>
          <p:cNvCxnSpPr>
            <a:cxnSpLocks/>
            <a:stCxn id="55" idx="4"/>
            <a:endCxn id="105" idx="0"/>
          </p:cNvCxnSpPr>
          <p:nvPr/>
        </p:nvCxnSpPr>
        <p:spPr>
          <a:xfrm>
            <a:off x="7029498" y="4479787"/>
            <a:ext cx="864939" cy="3834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21CF59D8-34E4-448B-80D9-48E0584D6987}"/>
              </a:ext>
            </a:extLst>
          </p:cNvPr>
          <p:cNvSpPr txBox="1"/>
          <p:nvPr/>
        </p:nvSpPr>
        <p:spPr>
          <a:xfrm>
            <a:off x="7286310" y="3905367"/>
            <a:ext cx="810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Is Goal</a:t>
            </a:r>
            <a:br>
              <a:rPr lang="en-US" sz="160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state ?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84986ED1-4EBA-4332-9A44-374CB3A058B0}"/>
              </a:ext>
            </a:extLst>
          </p:cNvPr>
          <p:cNvSpPr txBox="1"/>
          <p:nvPr/>
        </p:nvSpPr>
        <p:spPr>
          <a:xfrm>
            <a:off x="6881006" y="4809222"/>
            <a:ext cx="810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Is Goal</a:t>
            </a:r>
            <a:br>
              <a:rPr lang="en-US" sz="160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state ?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B1CCFB20-C194-4E8B-A4B4-24CB8C6752B3}"/>
              </a:ext>
            </a:extLst>
          </p:cNvPr>
          <p:cNvSpPr txBox="1"/>
          <p:nvPr/>
        </p:nvSpPr>
        <p:spPr>
          <a:xfrm>
            <a:off x="8207044" y="4766021"/>
            <a:ext cx="810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Is Goal</a:t>
            </a:r>
            <a:br>
              <a:rPr lang="en-US" sz="160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state ?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71C75965-8C5B-4D44-9512-E0A10F2ADDFA}"/>
              </a:ext>
            </a:extLst>
          </p:cNvPr>
          <p:cNvSpPr txBox="1"/>
          <p:nvPr/>
        </p:nvSpPr>
        <p:spPr>
          <a:xfrm>
            <a:off x="4117760" y="4783328"/>
            <a:ext cx="810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Is Goal</a:t>
            </a:r>
            <a:br>
              <a:rPr lang="en-US" sz="160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state ?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3A7A7801-20D2-4E46-A038-4BBFFB9F2A89}"/>
              </a:ext>
            </a:extLst>
          </p:cNvPr>
          <p:cNvSpPr txBox="1"/>
          <p:nvPr/>
        </p:nvSpPr>
        <p:spPr>
          <a:xfrm>
            <a:off x="5443798" y="4740127"/>
            <a:ext cx="810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Is Goal</a:t>
            </a:r>
            <a:br>
              <a:rPr lang="en-US" sz="160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state ?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F362E2D1-EDC2-497E-BE6E-13D4A6CE752E}"/>
              </a:ext>
            </a:extLst>
          </p:cNvPr>
          <p:cNvSpPr txBox="1"/>
          <p:nvPr/>
        </p:nvSpPr>
        <p:spPr>
          <a:xfrm>
            <a:off x="1426626" y="4794188"/>
            <a:ext cx="810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Is Goal</a:t>
            </a:r>
            <a:br>
              <a:rPr lang="en-US" sz="160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state ?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1365CB98-524E-4AFF-BCDC-716E59774CD0}"/>
              </a:ext>
            </a:extLst>
          </p:cNvPr>
          <p:cNvSpPr txBox="1"/>
          <p:nvPr/>
        </p:nvSpPr>
        <p:spPr>
          <a:xfrm>
            <a:off x="2752664" y="4750987"/>
            <a:ext cx="810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Is Goal</a:t>
            </a:r>
            <a:br>
              <a:rPr lang="en-US" sz="160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state ?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F986B1CA-DED7-4727-BC35-08632A7F9119}"/>
              </a:ext>
            </a:extLst>
          </p:cNvPr>
          <p:cNvSpPr txBox="1"/>
          <p:nvPr/>
        </p:nvSpPr>
        <p:spPr>
          <a:xfrm>
            <a:off x="2332836" y="3800051"/>
            <a:ext cx="810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Is Goal</a:t>
            </a:r>
            <a:br>
              <a:rPr lang="en-US" sz="160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state ?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44B90D0C-7B1E-4ACE-8CBC-4962487BFFC8}"/>
              </a:ext>
            </a:extLst>
          </p:cNvPr>
          <p:cNvSpPr txBox="1"/>
          <p:nvPr/>
        </p:nvSpPr>
        <p:spPr>
          <a:xfrm>
            <a:off x="4816000" y="3923951"/>
            <a:ext cx="810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Is Goal</a:t>
            </a:r>
            <a:br>
              <a:rPr lang="en-US" sz="160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state 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89A689-53B3-427E-9526-842D8B1BF707}"/>
              </a:ext>
            </a:extLst>
          </p:cNvPr>
          <p:cNvSpPr txBox="1"/>
          <p:nvPr/>
        </p:nvSpPr>
        <p:spPr>
          <a:xfrm>
            <a:off x="985341" y="5748401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?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24B05AD-5235-46E9-8176-EAD7E190CD69}"/>
              </a:ext>
            </a:extLst>
          </p:cNvPr>
          <p:cNvSpPr txBox="1"/>
          <p:nvPr/>
        </p:nvSpPr>
        <p:spPr>
          <a:xfrm>
            <a:off x="1670455" y="5748401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?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2AD91B6-42C4-4EB2-8124-E64FE6EBE155}"/>
              </a:ext>
            </a:extLst>
          </p:cNvPr>
          <p:cNvSpPr txBox="1"/>
          <p:nvPr/>
        </p:nvSpPr>
        <p:spPr>
          <a:xfrm>
            <a:off x="2355991" y="5768623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D05AFA3-458B-41FB-AC5D-2A903552DA52}"/>
              </a:ext>
            </a:extLst>
          </p:cNvPr>
          <p:cNvSpPr txBox="1"/>
          <p:nvPr/>
        </p:nvSpPr>
        <p:spPr>
          <a:xfrm>
            <a:off x="3077519" y="5810288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?</a:t>
            </a:r>
          </a:p>
        </p:txBody>
      </p:sp>
      <p:sp>
        <p:nvSpPr>
          <p:cNvPr id="82" name="Flowchart: Connector 81">
            <a:extLst>
              <a:ext uri="{FF2B5EF4-FFF2-40B4-BE49-F238E27FC236}">
                <a16:creationId xmlns:a16="http://schemas.microsoft.com/office/drawing/2014/main" id="{9BD43763-2A42-413E-8B0E-DE712D88D915}"/>
              </a:ext>
            </a:extLst>
          </p:cNvPr>
          <p:cNvSpPr/>
          <p:nvPr/>
        </p:nvSpPr>
        <p:spPr>
          <a:xfrm rot="3455607">
            <a:off x="9749411" y="2344948"/>
            <a:ext cx="182880" cy="182880"/>
          </a:xfrm>
          <a:prstGeom prst="flowChartConnector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73BF8DD-EFCC-464A-9238-30FAAD9F4EF6}"/>
              </a:ext>
            </a:extLst>
          </p:cNvPr>
          <p:cNvCxnSpPr>
            <a:cxnSpLocks/>
          </p:cNvCxnSpPr>
          <p:nvPr/>
        </p:nvCxnSpPr>
        <p:spPr>
          <a:xfrm>
            <a:off x="6431385" y="1222732"/>
            <a:ext cx="2265575" cy="870228"/>
          </a:xfrm>
          <a:prstGeom prst="straightConnector1">
            <a:avLst/>
          </a:prstGeom>
          <a:ln w="57150">
            <a:solidFill>
              <a:srgbClr val="FF59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65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8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1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9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2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00"/>
                            </p:stCondLst>
                            <p:childTnLst>
                              <p:par>
                                <p:cTn id="13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3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8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7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0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3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000"/>
                            </p:stCondLst>
                            <p:childTnLst>
                              <p:par>
                                <p:cTn id="16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18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20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1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5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9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22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9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2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1000"/>
                            </p:stCondLst>
                            <p:childTnLst>
                              <p:par>
                                <p:cTn id="2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4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5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25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6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500"/>
                            </p:stCondLst>
                            <p:childTnLst>
                              <p:par>
                                <p:cTn id="26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7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500"/>
                            </p:stCondLst>
                            <p:childTnLst>
                              <p:par>
                                <p:cTn id="27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27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9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29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2" fill="hold">
                            <p:stCondLst>
                              <p:cond delay="500"/>
                            </p:stCondLst>
                            <p:childTnLst>
                              <p:par>
                                <p:cTn id="30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500"/>
                            </p:stCondLst>
                            <p:childTnLst>
                              <p:par>
                                <p:cTn id="3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22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3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500"/>
                            </p:stCondLst>
                            <p:childTnLst>
                              <p:par>
                                <p:cTn id="3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4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500"/>
                            </p:stCondLst>
                            <p:childTnLst>
                              <p:par>
                                <p:cTn id="34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34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4" fill="hold">
                            <p:stCondLst>
                              <p:cond delay="500"/>
                            </p:stCondLst>
                            <p:childTnLst>
                              <p:par>
                                <p:cTn id="35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36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1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1000"/>
                            </p:stCondLst>
                            <p:childTnLst>
                              <p:par>
                                <p:cTn id="37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2" fill="hold">
                      <p:stCondLst>
                        <p:cond delay="indefinite"/>
                      </p:stCondLst>
                      <p:childTnLst>
                        <p:par>
                          <p:cTn id="383" fill="hold">
                            <p:stCondLst>
                              <p:cond delay="0"/>
                            </p:stCondLst>
                            <p:childTnLst>
                              <p:par>
                                <p:cTn id="38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8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0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4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39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0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9" fill="hold">
                      <p:stCondLst>
                        <p:cond delay="indefinite"/>
                      </p:stCondLst>
                      <p:childTnLst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4" fill="hold">
                            <p:stCondLst>
                              <p:cond delay="500"/>
                            </p:stCondLst>
                            <p:childTnLst>
                              <p:par>
                                <p:cTn id="41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4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1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4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5" fill="hold">
                            <p:stCondLst>
                              <p:cond delay="1500"/>
                            </p:stCondLst>
                            <p:childTnLst>
                              <p:par>
                                <p:cTn id="4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8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2" fill="hold">
                      <p:stCondLst>
                        <p:cond delay="indefinite"/>
                      </p:stCondLst>
                      <p:childTnLst>
                        <p:par>
                          <p:cTn id="433" fill="hold">
                            <p:stCondLst>
                              <p:cond delay="0"/>
                            </p:stCondLst>
                            <p:childTnLst>
                              <p:par>
                                <p:cTn id="43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3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0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44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6" presetID="1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4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45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6" fill="hold">
                      <p:stCondLst>
                        <p:cond delay="indefinite"/>
                      </p:stCondLst>
                      <p:childTnLst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6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4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5" fill="hold">
                      <p:stCondLst>
                        <p:cond delay="indefinite"/>
                      </p:stCondLst>
                      <p:childTnLst>
                        <p:par>
                          <p:cTn id="466" fill="hold">
                            <p:stCondLst>
                              <p:cond delay="0"/>
                            </p:stCondLst>
                            <p:childTnLst>
                              <p:par>
                                <p:cTn id="467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6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47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7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3" fill="hold">
                      <p:stCondLst>
                        <p:cond delay="indefinite"/>
                      </p:stCondLst>
                      <p:childTnLst>
                        <p:par>
                          <p:cTn id="484" fill="hold">
                            <p:stCondLst>
                              <p:cond delay="0"/>
                            </p:stCondLst>
                            <p:childTnLst>
                              <p:par>
                                <p:cTn id="485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86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0AD4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87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0AD4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88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720"/>
                            </p:stCondLst>
                            <p:childTnLst>
                              <p:par>
                                <p:cTn id="49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00023 L -0.28542 -0.18657 " pathEditMode="relative" rAng="0" ptsTypes="AA">
                                      <p:cBhvr>
                                        <p:cTn id="494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10" y="-9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5" fill="hold">
                            <p:stCondLst>
                              <p:cond delay="2720"/>
                            </p:stCondLst>
                            <p:childTnLst>
                              <p:par>
                                <p:cTn id="49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501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2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5" grpId="0" animBg="1"/>
      <p:bldP spid="46" grpId="0" animBg="1"/>
      <p:bldP spid="47" grpId="0" animBg="1"/>
      <p:bldP spid="48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6" grpId="1" animBg="1"/>
      <p:bldP spid="147" grpId="0" animBg="1"/>
      <p:bldP spid="148" grpId="0" animBg="1"/>
      <p:bldP spid="228" grpId="0"/>
      <p:bldP spid="230" grpId="0"/>
      <p:bldP spid="230" grpId="1"/>
      <p:bldP spid="231" grpId="0"/>
      <p:bldP spid="231" grpId="1"/>
      <p:bldP spid="233" grpId="0"/>
      <p:bldP spid="233" grpId="1"/>
      <p:bldP spid="234" grpId="0"/>
      <p:bldP spid="234" grpId="1"/>
      <p:bldP spid="73" grpId="0" animBg="1"/>
      <p:bldP spid="79" grpId="0" animBg="1"/>
      <p:bldP spid="80" grpId="0" animBg="1"/>
      <p:bldP spid="81" grpId="0" animBg="1"/>
      <p:bldP spid="105" grpId="0" animBg="1"/>
      <p:bldP spid="106" grpId="0" animBg="1"/>
      <p:bldP spid="178" grpId="0"/>
      <p:bldP spid="178" grpId="1"/>
      <p:bldP spid="179" grpId="0"/>
      <p:bldP spid="179" grpId="1"/>
      <p:bldP spid="195" grpId="0"/>
      <p:bldP spid="195" grpId="1"/>
      <p:bldP spid="196" grpId="0"/>
      <p:bldP spid="196" grpId="1"/>
      <p:bldP spid="197" grpId="0"/>
      <p:bldP spid="197" grpId="1"/>
      <p:bldP spid="198" grpId="0"/>
      <p:bldP spid="198" grpId="1"/>
      <p:bldP spid="199" grpId="0"/>
      <p:bldP spid="199" grpId="1"/>
      <p:bldP spid="200" grpId="0"/>
      <p:bldP spid="200" grpId="1"/>
      <p:bldP spid="201" grpId="0"/>
      <p:bldP spid="201" grpId="1"/>
      <p:bldP spid="202" grpId="0"/>
      <p:bldP spid="202" grpId="1"/>
      <p:bldP spid="203" grpId="0"/>
      <p:bldP spid="203" grpId="1"/>
      <p:bldP spid="2" grpId="0"/>
      <p:bldP spid="2" grpId="1"/>
      <p:bldP spid="74" grpId="0"/>
      <p:bldP spid="74" grpId="1"/>
      <p:bldP spid="75" grpId="0"/>
      <p:bldP spid="75" grpId="1"/>
      <p:bldP spid="76" grpId="0"/>
      <p:bldP spid="76" grpId="1"/>
      <p:bldP spid="82" grpId="0" animBg="1"/>
      <p:bldP spid="82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C48194-F19B-4FD7-8707-97351AAC8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90" y="136524"/>
            <a:ext cx="5601930" cy="550606"/>
          </a:xfrm>
        </p:spPr>
        <p:txBody>
          <a:bodyPr>
            <a:normAutofit fontScale="90000"/>
          </a:bodyPr>
          <a:lstStyle/>
          <a:p>
            <a:r>
              <a:rPr lang="en-US"/>
              <a:t>Các thuật toán Uninformed search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DB68AD8-E561-4A39-BC47-E54288E75058}"/>
              </a:ext>
            </a:extLst>
          </p:cNvPr>
          <p:cNvSpPr/>
          <p:nvPr/>
        </p:nvSpPr>
        <p:spPr>
          <a:xfrm>
            <a:off x="666005" y="708476"/>
            <a:ext cx="42239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011F5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Vấn đề của DFS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2D9061-B308-406C-9743-7DA6A2EE2287}"/>
              </a:ext>
            </a:extLst>
          </p:cNvPr>
          <p:cNvSpPr txBox="1"/>
          <p:nvPr/>
        </p:nvSpPr>
        <p:spPr>
          <a:xfrm>
            <a:off x="2467506" y="1350819"/>
            <a:ext cx="7512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011F5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Tập trung vào expand một nhánh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B26CC5C-1AC3-4E14-AB87-47F11F3D266D}"/>
              </a:ext>
            </a:extLst>
          </p:cNvPr>
          <p:cNvGrpSpPr/>
          <p:nvPr/>
        </p:nvGrpSpPr>
        <p:grpSpPr>
          <a:xfrm>
            <a:off x="2395918" y="2455277"/>
            <a:ext cx="8027392" cy="1894822"/>
            <a:chOff x="2777994" y="2481589"/>
            <a:chExt cx="8027392" cy="1894822"/>
          </a:xfrm>
        </p:grpSpPr>
        <p:sp>
          <p:nvSpPr>
            <p:cNvPr id="9" name="Speech Bubble: Oval 8">
              <a:extLst>
                <a:ext uri="{FF2B5EF4-FFF2-40B4-BE49-F238E27FC236}">
                  <a16:creationId xmlns:a16="http://schemas.microsoft.com/office/drawing/2014/main" id="{0E736368-6710-4DCF-9ECF-A0D78C748362}"/>
                </a:ext>
              </a:extLst>
            </p:cNvPr>
            <p:cNvSpPr/>
            <p:nvPr/>
          </p:nvSpPr>
          <p:spPr>
            <a:xfrm>
              <a:off x="2777994" y="2481589"/>
              <a:ext cx="8027392" cy="1894822"/>
            </a:xfrm>
            <a:prstGeom prst="wedgeEllipseCallou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559A98E-FA48-46D0-98E9-1B789BEB9A13}"/>
                </a:ext>
              </a:extLst>
            </p:cNvPr>
            <p:cNvSpPr txBox="1"/>
            <p:nvPr/>
          </p:nvSpPr>
          <p:spPr>
            <a:xfrm>
              <a:off x="3028703" y="2873609"/>
              <a:ext cx="752597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>
                  <a:solidFill>
                    <a:srgbClr val="011F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Depth-limited search </a:t>
              </a:r>
              <a:r>
                <a:rPr lang="en-US" sz="3600">
                  <a:solidFill>
                    <a:srgbClr val="011F5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giới hạn </a:t>
              </a:r>
              <a:br>
                <a:rPr lang="en-US" sz="3600">
                  <a:solidFill>
                    <a:srgbClr val="011F5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sz="3600">
                  <a:solidFill>
                    <a:srgbClr val="011F5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độ sâu </a:t>
              </a:r>
              <a:r>
                <a:rPr lang="en-US" sz="4000" b="1">
                  <a:solidFill>
                    <a:srgbClr val="011F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depth-limited</a:t>
              </a:r>
              <a:endParaRPr lang="en-US" sz="3600" b="1">
                <a:solidFill>
                  <a:srgbClr val="011F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D9C9E1F1-7AB6-40C8-B56D-DCAF402854A0}"/>
              </a:ext>
            </a:extLst>
          </p:cNvPr>
          <p:cNvSpPr/>
          <p:nvPr/>
        </p:nvSpPr>
        <p:spPr>
          <a:xfrm>
            <a:off x="4470014" y="5153238"/>
            <a:ext cx="387920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011F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depth-limited ?</a:t>
            </a:r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030F91A-D545-4CF8-BEED-4ED21590E4BB}"/>
              </a:ext>
            </a:extLst>
          </p:cNvPr>
          <p:cNvGrpSpPr/>
          <p:nvPr/>
        </p:nvGrpSpPr>
        <p:grpSpPr>
          <a:xfrm>
            <a:off x="1359675" y="9052559"/>
            <a:ext cx="10099879" cy="4254121"/>
            <a:chOff x="2123824" y="9052559"/>
            <a:chExt cx="10099879" cy="4254121"/>
          </a:xfrm>
        </p:grpSpPr>
        <p:sp>
          <p:nvSpPr>
            <p:cNvPr id="86" name="Speech Bubble: Oval 85">
              <a:extLst>
                <a:ext uri="{FF2B5EF4-FFF2-40B4-BE49-F238E27FC236}">
                  <a16:creationId xmlns:a16="http://schemas.microsoft.com/office/drawing/2014/main" id="{DCED6B4D-A5E0-4C4E-BAE4-5555F5BADC5B}"/>
                </a:ext>
              </a:extLst>
            </p:cNvPr>
            <p:cNvSpPr/>
            <p:nvPr/>
          </p:nvSpPr>
          <p:spPr>
            <a:xfrm>
              <a:off x="2123824" y="9052559"/>
              <a:ext cx="10099879" cy="4254121"/>
            </a:xfrm>
            <a:prstGeom prst="wedgeEllipseCallou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DA63D0E3-E15E-458D-BEC5-6EE748B84834}"/>
                    </a:ext>
                  </a:extLst>
                </p:cNvPr>
                <p:cNvSpPr txBox="1"/>
                <p:nvPr/>
              </p:nvSpPr>
              <p:spPr>
                <a:xfrm>
                  <a:off x="2777994" y="9931226"/>
                  <a:ext cx="8791541" cy="24929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5400" b="1">
                      <a:solidFill>
                        <a:srgbClr val="011F52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Iterative deepening search </a:t>
                  </a:r>
                  <a:r>
                    <a:rPr lang="en-US" sz="4800">
                      <a:solidFill>
                        <a:srgbClr val="011F52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gọi Depth-limited search với </a:t>
                  </a:r>
                  <a:r>
                    <a:rPr lang="en-US" sz="5400" b="1">
                      <a:solidFill>
                        <a:srgbClr val="011F52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depth-limited từ </a:t>
                  </a:r>
                  <a:r>
                    <a:rPr lang="en-US" sz="4800">
                      <a:solidFill>
                        <a:srgbClr val="011F52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0 đến </a:t>
                  </a:r>
                  <a14:m>
                    <m:oMath xmlns:m="http://schemas.openxmlformats.org/officeDocument/2006/math">
                      <m:r>
                        <a:rPr lang="en-US" sz="5400" b="1" i="1" smtClean="0">
                          <a:solidFill>
                            <a:srgbClr val="011F52"/>
                          </a:solidFill>
                          <a:latin typeface="Cambria Math" panose="02040503050406030204" pitchFamily="18" charset="0"/>
                        </a:rPr>
                        <m:t>∞</m:t>
                      </m:r>
                    </m:oMath>
                  </a14:m>
                  <a:endParaRPr lang="en-US" sz="4800" b="1">
                    <a:solidFill>
                      <a:srgbClr val="011F52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DA63D0E3-E15E-458D-BEC5-6EE748B848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7994" y="9931226"/>
                  <a:ext cx="8791541" cy="2492990"/>
                </a:xfrm>
                <a:prstGeom prst="rect">
                  <a:avLst/>
                </a:prstGeom>
                <a:blipFill>
                  <a:blip r:embed="rId2"/>
                  <a:stretch>
                    <a:fillRect l="-3326" t="-6846" r="-5336" b="-139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2026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6" presetClass="emph" presetSubtype="0" repeatCount="indefinite" fill="hold" grpId="1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596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596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59259E-6 L -0.02565 -1.13009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9" y="-5650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6" grpId="0"/>
      <p:bldP spid="6" grpId="1"/>
      <p:bldP spid="11" grpId="0"/>
      <p:bldP spid="11" grpId="1"/>
      <p:bldP spid="11" grpId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C48194-F19B-4FD7-8707-97351AAC8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90" y="136524"/>
            <a:ext cx="5601930" cy="550606"/>
          </a:xfrm>
        </p:spPr>
        <p:txBody>
          <a:bodyPr>
            <a:normAutofit fontScale="90000"/>
          </a:bodyPr>
          <a:lstStyle/>
          <a:p>
            <a:r>
              <a:rPr lang="en-US"/>
              <a:t>Các thuật toán Uninformed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4">
                <a:extLst>
                  <a:ext uri="{FF2B5EF4-FFF2-40B4-BE49-F238E27FC236}">
                    <a16:creationId xmlns:a16="http://schemas.microsoft.com/office/drawing/2014/main" id="{2801F430-94E4-4230-A7EC-59F6E640969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13766" y="1927333"/>
              <a:ext cx="10564468" cy="3003334"/>
            </p:xfrm>
            <a:graphic>
              <a:graphicData uri="http://schemas.openxmlformats.org/drawingml/2006/table">
                <a:tbl>
                  <a:tblPr firstRow="1" bandRow="1">
                    <a:tableStyleId>{1FECB4D8-DB02-4DC6-A0A2-4F2EBAE1DC90}</a:tableStyleId>
                  </a:tblPr>
                  <a:tblGrid>
                    <a:gridCol w="1476853">
                      <a:extLst>
                        <a:ext uri="{9D8B030D-6E8A-4147-A177-3AD203B41FA5}">
                          <a16:colId xmlns:a16="http://schemas.microsoft.com/office/drawing/2014/main" val="1033232498"/>
                        </a:ext>
                      </a:extLst>
                    </a:gridCol>
                    <a:gridCol w="1817523">
                      <a:extLst>
                        <a:ext uri="{9D8B030D-6E8A-4147-A177-3AD203B41FA5}">
                          <a16:colId xmlns:a16="http://schemas.microsoft.com/office/drawing/2014/main" val="1239954627"/>
                        </a:ext>
                      </a:extLst>
                    </a:gridCol>
                    <a:gridCol w="1817523">
                      <a:extLst>
                        <a:ext uri="{9D8B030D-6E8A-4147-A177-3AD203B41FA5}">
                          <a16:colId xmlns:a16="http://schemas.microsoft.com/office/drawing/2014/main" val="38898545"/>
                        </a:ext>
                      </a:extLst>
                    </a:gridCol>
                    <a:gridCol w="1817523">
                      <a:extLst>
                        <a:ext uri="{9D8B030D-6E8A-4147-A177-3AD203B41FA5}">
                          <a16:colId xmlns:a16="http://schemas.microsoft.com/office/drawing/2014/main" val="922181237"/>
                        </a:ext>
                      </a:extLst>
                    </a:gridCol>
                    <a:gridCol w="1817523">
                      <a:extLst>
                        <a:ext uri="{9D8B030D-6E8A-4147-A177-3AD203B41FA5}">
                          <a16:colId xmlns:a16="http://schemas.microsoft.com/office/drawing/2014/main" val="641106801"/>
                        </a:ext>
                      </a:extLst>
                    </a:gridCol>
                    <a:gridCol w="1817523">
                      <a:extLst>
                        <a:ext uri="{9D8B030D-6E8A-4147-A177-3AD203B41FA5}">
                          <a16:colId xmlns:a16="http://schemas.microsoft.com/office/drawing/2014/main" val="2882950462"/>
                        </a:ext>
                      </a:extLst>
                    </a:gridCol>
                  </a:tblGrid>
                  <a:tr h="728516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Breadth-First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80730606"/>
                      </a:ext>
                    </a:extLst>
                  </a:tr>
                  <a:tr h="4671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Complete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271592091"/>
                      </a:ext>
                    </a:extLst>
                  </a:tr>
                  <a:tr h="4671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Optimal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531098022"/>
                      </a:ext>
                    </a:extLst>
                  </a:tr>
                  <a:tr h="670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Time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"/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  <m:r>
                                      <a:rPr kumimoji="0" lang="en-US" sz="1800" b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kumimoji="0" lang="en-US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US" sz="1800" b="0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kumimoji="0" lang="en-US" sz="1800" b="0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 (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  <m: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∗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𝜀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18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sz="18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p>
                                <m:r>
                                  <a:rPr lang="en-US" sz="18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18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sz="18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r>
                                  <a:rPr lang="en-US" sz="18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"/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  <m:r>
                                      <a:rPr kumimoji="0" lang="en-US" sz="1800" b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kumimoji="0" lang="en-US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US" sz="1800" b="0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kumimoji="0" lang="en-US" sz="1800" b="0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897261010"/>
                      </a:ext>
                    </a:extLst>
                  </a:tr>
                  <a:tr h="670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Space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0" lang="en-US" sz="1800" b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kumimoji="0" lang="en-US" sz="1800" b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800" b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kumimoji="0" lang="en-US" sz="1800" b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kumimoji="0" lang="en-US" sz="1800" b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kumimoji="0" lang="en-US" sz="1800" b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rPr>
                            <a:t> </a:t>
                          </a: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18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p>
                                  <m:sSupPr>
                                    <m:ctrlP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sz="18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8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  <m:r>
                                              <a:rPr lang="en-US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sup>
                                </m:sSup>
                                <m:r>
                                  <a:rPr lang="en-US" sz="18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18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𝑏𝑚</m:t>
                                </m:r>
                                <m:r>
                                  <a:rPr lang="en-US" sz="18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𝑏𝑙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"/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800" b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  <m:r>
                                      <a:rPr kumimoji="0" lang="en-US" sz="1800" b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𝑏𝑑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5226366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4">
                <a:extLst>
                  <a:ext uri="{FF2B5EF4-FFF2-40B4-BE49-F238E27FC236}">
                    <a16:creationId xmlns:a16="http://schemas.microsoft.com/office/drawing/2014/main" id="{2801F430-94E4-4230-A7EC-59F6E64096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2347070"/>
                  </p:ext>
                </p:extLst>
              </p:nvPr>
            </p:nvGraphicFramePr>
            <p:xfrm>
              <a:off x="813766" y="1927333"/>
              <a:ext cx="10564468" cy="3003334"/>
            </p:xfrm>
            <a:graphic>
              <a:graphicData uri="http://schemas.openxmlformats.org/drawingml/2006/table">
                <a:tbl>
                  <a:tblPr firstRow="1" bandRow="1">
                    <a:tableStyleId>{1FECB4D8-DB02-4DC6-A0A2-4F2EBAE1DC90}</a:tableStyleId>
                  </a:tblPr>
                  <a:tblGrid>
                    <a:gridCol w="1476853">
                      <a:extLst>
                        <a:ext uri="{9D8B030D-6E8A-4147-A177-3AD203B41FA5}">
                          <a16:colId xmlns:a16="http://schemas.microsoft.com/office/drawing/2014/main" val="1033232498"/>
                        </a:ext>
                      </a:extLst>
                    </a:gridCol>
                    <a:gridCol w="1817523">
                      <a:extLst>
                        <a:ext uri="{9D8B030D-6E8A-4147-A177-3AD203B41FA5}">
                          <a16:colId xmlns:a16="http://schemas.microsoft.com/office/drawing/2014/main" val="1239954627"/>
                        </a:ext>
                      </a:extLst>
                    </a:gridCol>
                    <a:gridCol w="1817523">
                      <a:extLst>
                        <a:ext uri="{9D8B030D-6E8A-4147-A177-3AD203B41FA5}">
                          <a16:colId xmlns:a16="http://schemas.microsoft.com/office/drawing/2014/main" val="38898545"/>
                        </a:ext>
                      </a:extLst>
                    </a:gridCol>
                    <a:gridCol w="1817523">
                      <a:extLst>
                        <a:ext uri="{9D8B030D-6E8A-4147-A177-3AD203B41FA5}">
                          <a16:colId xmlns:a16="http://schemas.microsoft.com/office/drawing/2014/main" val="922181237"/>
                        </a:ext>
                      </a:extLst>
                    </a:gridCol>
                    <a:gridCol w="1817523">
                      <a:extLst>
                        <a:ext uri="{9D8B030D-6E8A-4147-A177-3AD203B41FA5}">
                          <a16:colId xmlns:a16="http://schemas.microsoft.com/office/drawing/2014/main" val="641106801"/>
                        </a:ext>
                      </a:extLst>
                    </a:gridCol>
                    <a:gridCol w="1817523">
                      <a:extLst>
                        <a:ext uri="{9D8B030D-6E8A-4147-A177-3AD203B41FA5}">
                          <a16:colId xmlns:a16="http://schemas.microsoft.com/office/drawing/2014/main" val="2882950462"/>
                        </a:ext>
                      </a:extLst>
                    </a:gridCol>
                  </a:tblGrid>
                  <a:tr h="728516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Breadth-First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80730606"/>
                      </a:ext>
                    </a:extLst>
                  </a:tr>
                  <a:tr h="4671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Complete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271592091"/>
                      </a:ext>
                    </a:extLst>
                  </a:tr>
                  <a:tr h="4671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Optimal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531098022"/>
                      </a:ext>
                    </a:extLst>
                  </a:tr>
                  <a:tr h="670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Time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81271" t="-249091" r="-399666" b="-1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181879" t="-249091" r="-301007" b="-1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281879" t="-249091" r="-201007" b="-1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380602" t="-249091" r="-100334" b="-1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482215" t="-249091" r="-671" b="-18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7261010"/>
                      </a:ext>
                    </a:extLst>
                  </a:tr>
                  <a:tr h="670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Space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81271" t="-349091" r="-399666" b="-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181879" t="-349091" r="-301007" b="-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281879" t="-349091" r="-201007" b="-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380602" t="-349091" r="-100334" b="-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482215" t="-349091" r="-671" b="-8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263668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379810BE-7AED-4DFF-A7EB-AF7817BA0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409" y="2717344"/>
            <a:ext cx="269507" cy="3200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1E2BAE-EE80-49C8-BA93-077CFB8DAF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164" y="2717344"/>
            <a:ext cx="369278" cy="3200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90EF07-785B-4B13-8F2F-E0A28F7A0D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286" y="2717344"/>
            <a:ext cx="369278" cy="3200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92370BA-5B0D-42A6-8721-7B3A0CB05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277" y="2717344"/>
            <a:ext cx="269507" cy="3200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0F7AB49-6AB4-4A49-B1A9-8169ACB19D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145" y="2717344"/>
            <a:ext cx="369278" cy="3200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5D9DA94-B877-4832-A183-A04E0D20F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409" y="3169769"/>
            <a:ext cx="269507" cy="3200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D5602A8-9FA9-4739-9027-95E78502A1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164" y="3169769"/>
            <a:ext cx="369278" cy="3200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2A793D7-765A-4A48-B086-298B63F93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286" y="3169769"/>
            <a:ext cx="369278" cy="32004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6C4C3CE-E7E5-4FFC-9CF5-CAE308B7A8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277" y="3169769"/>
            <a:ext cx="269507" cy="32004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582829C-BD9A-44BF-BF50-DEF6B5F36F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145" y="3169769"/>
            <a:ext cx="369278" cy="32004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BFC7EE5D-83BC-4A58-8985-2A77B044C6EF}"/>
              </a:ext>
            </a:extLst>
          </p:cNvPr>
          <p:cNvGrpSpPr/>
          <p:nvPr/>
        </p:nvGrpSpPr>
        <p:grpSpPr>
          <a:xfrm>
            <a:off x="4149577" y="1722229"/>
            <a:ext cx="1801091" cy="867613"/>
            <a:chOff x="2665505" y="1230922"/>
            <a:chExt cx="1882630" cy="619866"/>
          </a:xfrm>
          <a:solidFill>
            <a:srgbClr val="52CBBE"/>
          </a:solidFill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3760D19-0DC5-4710-B4CB-82CAE6B0EB93}"/>
                </a:ext>
              </a:extLst>
            </p:cNvPr>
            <p:cNvGrpSpPr/>
            <p:nvPr/>
          </p:nvGrpSpPr>
          <p:grpSpPr>
            <a:xfrm>
              <a:off x="2665505" y="1230922"/>
              <a:ext cx="1882630" cy="619866"/>
              <a:chOff x="3211905" y="1472241"/>
              <a:chExt cx="2585047" cy="851141"/>
            </a:xfrm>
            <a:grpFill/>
          </p:grpSpPr>
          <p:sp>
            <p:nvSpPr>
              <p:cNvPr id="41" name="Rectangle 2">
                <a:extLst>
                  <a:ext uri="{FF2B5EF4-FFF2-40B4-BE49-F238E27FC236}">
                    <a16:creationId xmlns:a16="http://schemas.microsoft.com/office/drawing/2014/main" id="{37F9232E-205A-48E2-95F0-897723A9C667}"/>
                  </a:ext>
                </a:extLst>
              </p:cNvPr>
              <p:cNvSpPr/>
              <p:nvPr/>
            </p:nvSpPr>
            <p:spPr>
              <a:xfrm>
                <a:off x="5589918" y="1472242"/>
                <a:ext cx="207034" cy="189781"/>
              </a:xfrm>
              <a:custGeom>
                <a:avLst/>
                <a:gdLst>
                  <a:gd name="connsiteX0" fmla="*/ 0 w 207034"/>
                  <a:gd name="connsiteY0" fmla="*/ 0 h 189781"/>
                  <a:gd name="connsiteX1" fmla="*/ 207034 w 207034"/>
                  <a:gd name="connsiteY1" fmla="*/ 0 h 189781"/>
                  <a:gd name="connsiteX2" fmla="*/ 207034 w 207034"/>
                  <a:gd name="connsiteY2" fmla="*/ 189781 h 189781"/>
                  <a:gd name="connsiteX3" fmla="*/ 0 w 207034"/>
                  <a:gd name="connsiteY3" fmla="*/ 189781 h 189781"/>
                  <a:gd name="connsiteX4" fmla="*/ 0 w 207034"/>
                  <a:gd name="connsiteY4" fmla="*/ 0 h 189781"/>
                  <a:gd name="connsiteX0" fmla="*/ 0 w 207034"/>
                  <a:gd name="connsiteY0" fmla="*/ 0 h 189781"/>
                  <a:gd name="connsiteX1" fmla="*/ 207034 w 207034"/>
                  <a:gd name="connsiteY1" fmla="*/ 189781 h 189781"/>
                  <a:gd name="connsiteX2" fmla="*/ 0 w 207034"/>
                  <a:gd name="connsiteY2" fmla="*/ 189781 h 189781"/>
                  <a:gd name="connsiteX3" fmla="*/ 0 w 207034"/>
                  <a:gd name="connsiteY3" fmla="*/ 0 h 189781"/>
                  <a:gd name="connsiteX0" fmla="*/ 0 w 207034"/>
                  <a:gd name="connsiteY0" fmla="*/ 0 h 189781"/>
                  <a:gd name="connsiteX1" fmla="*/ 207034 w 207034"/>
                  <a:gd name="connsiteY1" fmla="*/ 189781 h 189781"/>
                  <a:gd name="connsiteX2" fmla="*/ 0 w 207034"/>
                  <a:gd name="connsiteY2" fmla="*/ 189781 h 189781"/>
                  <a:gd name="connsiteX3" fmla="*/ 0 w 207034"/>
                  <a:gd name="connsiteY3" fmla="*/ 0 h 189781"/>
                  <a:gd name="connsiteX0" fmla="*/ 0 w 207034"/>
                  <a:gd name="connsiteY0" fmla="*/ 0 h 189781"/>
                  <a:gd name="connsiteX1" fmla="*/ 207034 w 207034"/>
                  <a:gd name="connsiteY1" fmla="*/ 189781 h 189781"/>
                  <a:gd name="connsiteX2" fmla="*/ 0 w 207034"/>
                  <a:gd name="connsiteY2" fmla="*/ 189781 h 189781"/>
                  <a:gd name="connsiteX3" fmla="*/ 0 w 207034"/>
                  <a:gd name="connsiteY3" fmla="*/ 0 h 189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034" h="189781">
                    <a:moveTo>
                      <a:pt x="0" y="0"/>
                    </a:moveTo>
                    <a:cubicBezTo>
                      <a:pt x="132271" y="69011"/>
                      <a:pt x="166777" y="120770"/>
                      <a:pt x="207034" y="189781"/>
                    </a:cubicBezTo>
                    <a:lnTo>
                      <a:pt x="0" y="18978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2">
                <a:extLst>
                  <a:ext uri="{FF2B5EF4-FFF2-40B4-BE49-F238E27FC236}">
                    <a16:creationId xmlns:a16="http://schemas.microsoft.com/office/drawing/2014/main" id="{671D7A60-7937-4F08-A9CE-529B6C261670}"/>
                  </a:ext>
                </a:extLst>
              </p:cNvPr>
              <p:cNvSpPr/>
              <p:nvPr/>
            </p:nvSpPr>
            <p:spPr>
              <a:xfrm flipH="1">
                <a:off x="3211905" y="1472241"/>
                <a:ext cx="207034" cy="189781"/>
              </a:xfrm>
              <a:custGeom>
                <a:avLst/>
                <a:gdLst>
                  <a:gd name="connsiteX0" fmla="*/ 0 w 207034"/>
                  <a:gd name="connsiteY0" fmla="*/ 0 h 189781"/>
                  <a:gd name="connsiteX1" fmla="*/ 207034 w 207034"/>
                  <a:gd name="connsiteY1" fmla="*/ 0 h 189781"/>
                  <a:gd name="connsiteX2" fmla="*/ 207034 w 207034"/>
                  <a:gd name="connsiteY2" fmla="*/ 189781 h 189781"/>
                  <a:gd name="connsiteX3" fmla="*/ 0 w 207034"/>
                  <a:gd name="connsiteY3" fmla="*/ 189781 h 189781"/>
                  <a:gd name="connsiteX4" fmla="*/ 0 w 207034"/>
                  <a:gd name="connsiteY4" fmla="*/ 0 h 189781"/>
                  <a:gd name="connsiteX0" fmla="*/ 0 w 207034"/>
                  <a:gd name="connsiteY0" fmla="*/ 0 h 189781"/>
                  <a:gd name="connsiteX1" fmla="*/ 207034 w 207034"/>
                  <a:gd name="connsiteY1" fmla="*/ 189781 h 189781"/>
                  <a:gd name="connsiteX2" fmla="*/ 0 w 207034"/>
                  <a:gd name="connsiteY2" fmla="*/ 189781 h 189781"/>
                  <a:gd name="connsiteX3" fmla="*/ 0 w 207034"/>
                  <a:gd name="connsiteY3" fmla="*/ 0 h 189781"/>
                  <a:gd name="connsiteX0" fmla="*/ 0 w 207034"/>
                  <a:gd name="connsiteY0" fmla="*/ 0 h 189781"/>
                  <a:gd name="connsiteX1" fmla="*/ 207034 w 207034"/>
                  <a:gd name="connsiteY1" fmla="*/ 189781 h 189781"/>
                  <a:gd name="connsiteX2" fmla="*/ 0 w 207034"/>
                  <a:gd name="connsiteY2" fmla="*/ 189781 h 189781"/>
                  <a:gd name="connsiteX3" fmla="*/ 0 w 207034"/>
                  <a:gd name="connsiteY3" fmla="*/ 0 h 189781"/>
                  <a:gd name="connsiteX0" fmla="*/ 0 w 207034"/>
                  <a:gd name="connsiteY0" fmla="*/ 0 h 189781"/>
                  <a:gd name="connsiteX1" fmla="*/ 207034 w 207034"/>
                  <a:gd name="connsiteY1" fmla="*/ 189781 h 189781"/>
                  <a:gd name="connsiteX2" fmla="*/ 0 w 207034"/>
                  <a:gd name="connsiteY2" fmla="*/ 189781 h 189781"/>
                  <a:gd name="connsiteX3" fmla="*/ 0 w 207034"/>
                  <a:gd name="connsiteY3" fmla="*/ 0 h 189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034" h="189781">
                    <a:moveTo>
                      <a:pt x="0" y="0"/>
                    </a:moveTo>
                    <a:cubicBezTo>
                      <a:pt x="132271" y="69011"/>
                      <a:pt x="166777" y="120770"/>
                      <a:pt x="207034" y="189781"/>
                    </a:cubicBezTo>
                    <a:lnTo>
                      <a:pt x="0" y="18978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1">
                <a:extLst>
                  <a:ext uri="{FF2B5EF4-FFF2-40B4-BE49-F238E27FC236}">
                    <a16:creationId xmlns:a16="http://schemas.microsoft.com/office/drawing/2014/main" id="{BBABA315-6771-4F0D-929B-6C776D676EC0}"/>
                  </a:ext>
                </a:extLst>
              </p:cNvPr>
              <p:cNvSpPr/>
              <p:nvPr/>
            </p:nvSpPr>
            <p:spPr>
              <a:xfrm>
                <a:off x="3418180" y="1472243"/>
                <a:ext cx="2185721" cy="851139"/>
              </a:xfrm>
              <a:custGeom>
                <a:avLst/>
                <a:gdLst>
                  <a:gd name="connsiteX0" fmla="*/ 0 w 2185721"/>
                  <a:gd name="connsiteY0" fmla="*/ 0 h 646118"/>
                  <a:gd name="connsiteX1" fmla="*/ 2185721 w 2185721"/>
                  <a:gd name="connsiteY1" fmla="*/ 0 h 646118"/>
                  <a:gd name="connsiteX2" fmla="*/ 2185721 w 2185721"/>
                  <a:gd name="connsiteY2" fmla="*/ 646118 h 646118"/>
                  <a:gd name="connsiteX3" fmla="*/ 0 w 2185721"/>
                  <a:gd name="connsiteY3" fmla="*/ 646118 h 646118"/>
                  <a:gd name="connsiteX4" fmla="*/ 0 w 2185721"/>
                  <a:gd name="connsiteY4" fmla="*/ 0 h 646118"/>
                  <a:gd name="connsiteX0" fmla="*/ 0 w 2185721"/>
                  <a:gd name="connsiteY0" fmla="*/ 0 h 646118"/>
                  <a:gd name="connsiteX1" fmla="*/ 2185721 w 2185721"/>
                  <a:gd name="connsiteY1" fmla="*/ 0 h 646118"/>
                  <a:gd name="connsiteX2" fmla="*/ 2185721 w 2185721"/>
                  <a:gd name="connsiteY2" fmla="*/ 646118 h 646118"/>
                  <a:gd name="connsiteX3" fmla="*/ 1056054 w 2185721"/>
                  <a:gd name="connsiteY3" fmla="*/ 644105 h 646118"/>
                  <a:gd name="connsiteX4" fmla="*/ 0 w 2185721"/>
                  <a:gd name="connsiteY4" fmla="*/ 646118 h 646118"/>
                  <a:gd name="connsiteX5" fmla="*/ 0 w 2185721"/>
                  <a:gd name="connsiteY5" fmla="*/ 0 h 646118"/>
                  <a:gd name="connsiteX0" fmla="*/ 0 w 2185721"/>
                  <a:gd name="connsiteY0" fmla="*/ 0 h 839637"/>
                  <a:gd name="connsiteX1" fmla="*/ 2185721 w 2185721"/>
                  <a:gd name="connsiteY1" fmla="*/ 0 h 839637"/>
                  <a:gd name="connsiteX2" fmla="*/ 2185721 w 2185721"/>
                  <a:gd name="connsiteY2" fmla="*/ 646118 h 839637"/>
                  <a:gd name="connsiteX3" fmla="*/ 1090560 w 2185721"/>
                  <a:gd name="connsiteY3" fmla="*/ 839637 h 839637"/>
                  <a:gd name="connsiteX4" fmla="*/ 0 w 2185721"/>
                  <a:gd name="connsiteY4" fmla="*/ 646118 h 839637"/>
                  <a:gd name="connsiteX5" fmla="*/ 0 w 2185721"/>
                  <a:gd name="connsiteY5" fmla="*/ 0 h 839637"/>
                  <a:gd name="connsiteX0" fmla="*/ 0 w 2185721"/>
                  <a:gd name="connsiteY0" fmla="*/ 0 h 839637"/>
                  <a:gd name="connsiteX1" fmla="*/ 2185721 w 2185721"/>
                  <a:gd name="connsiteY1" fmla="*/ 0 h 839637"/>
                  <a:gd name="connsiteX2" fmla="*/ 2185721 w 2185721"/>
                  <a:gd name="connsiteY2" fmla="*/ 646118 h 839637"/>
                  <a:gd name="connsiteX3" fmla="*/ 1090560 w 2185721"/>
                  <a:gd name="connsiteY3" fmla="*/ 839637 h 839637"/>
                  <a:gd name="connsiteX4" fmla="*/ 0 w 2185721"/>
                  <a:gd name="connsiteY4" fmla="*/ 646118 h 839637"/>
                  <a:gd name="connsiteX5" fmla="*/ 0 w 2185721"/>
                  <a:gd name="connsiteY5" fmla="*/ 0 h 839637"/>
                  <a:gd name="connsiteX0" fmla="*/ 0 w 2185721"/>
                  <a:gd name="connsiteY0" fmla="*/ 0 h 839637"/>
                  <a:gd name="connsiteX1" fmla="*/ 2185721 w 2185721"/>
                  <a:gd name="connsiteY1" fmla="*/ 0 h 839637"/>
                  <a:gd name="connsiteX2" fmla="*/ 2185721 w 2185721"/>
                  <a:gd name="connsiteY2" fmla="*/ 646118 h 839637"/>
                  <a:gd name="connsiteX3" fmla="*/ 1090560 w 2185721"/>
                  <a:gd name="connsiteY3" fmla="*/ 839637 h 839637"/>
                  <a:gd name="connsiteX4" fmla="*/ 0 w 2185721"/>
                  <a:gd name="connsiteY4" fmla="*/ 646118 h 839637"/>
                  <a:gd name="connsiteX5" fmla="*/ 0 w 2185721"/>
                  <a:gd name="connsiteY5" fmla="*/ 0 h 839637"/>
                  <a:gd name="connsiteX0" fmla="*/ 0 w 2185721"/>
                  <a:gd name="connsiteY0" fmla="*/ 0 h 851139"/>
                  <a:gd name="connsiteX1" fmla="*/ 2185721 w 2185721"/>
                  <a:gd name="connsiteY1" fmla="*/ 0 h 851139"/>
                  <a:gd name="connsiteX2" fmla="*/ 2185721 w 2185721"/>
                  <a:gd name="connsiteY2" fmla="*/ 646118 h 851139"/>
                  <a:gd name="connsiteX3" fmla="*/ 1096311 w 2185721"/>
                  <a:gd name="connsiteY3" fmla="*/ 851139 h 851139"/>
                  <a:gd name="connsiteX4" fmla="*/ 0 w 2185721"/>
                  <a:gd name="connsiteY4" fmla="*/ 646118 h 851139"/>
                  <a:gd name="connsiteX5" fmla="*/ 0 w 2185721"/>
                  <a:gd name="connsiteY5" fmla="*/ 0 h 851139"/>
                  <a:gd name="connsiteX0" fmla="*/ 0 w 2185721"/>
                  <a:gd name="connsiteY0" fmla="*/ 0 h 851139"/>
                  <a:gd name="connsiteX1" fmla="*/ 2185721 w 2185721"/>
                  <a:gd name="connsiteY1" fmla="*/ 0 h 851139"/>
                  <a:gd name="connsiteX2" fmla="*/ 2185721 w 2185721"/>
                  <a:gd name="connsiteY2" fmla="*/ 646118 h 851139"/>
                  <a:gd name="connsiteX3" fmla="*/ 1096311 w 2185721"/>
                  <a:gd name="connsiteY3" fmla="*/ 851139 h 851139"/>
                  <a:gd name="connsiteX4" fmla="*/ 0 w 2185721"/>
                  <a:gd name="connsiteY4" fmla="*/ 646118 h 851139"/>
                  <a:gd name="connsiteX5" fmla="*/ 0 w 2185721"/>
                  <a:gd name="connsiteY5" fmla="*/ 0 h 851139"/>
                  <a:gd name="connsiteX0" fmla="*/ 0 w 2185721"/>
                  <a:gd name="connsiteY0" fmla="*/ 0 h 851139"/>
                  <a:gd name="connsiteX1" fmla="*/ 2185721 w 2185721"/>
                  <a:gd name="connsiteY1" fmla="*/ 0 h 851139"/>
                  <a:gd name="connsiteX2" fmla="*/ 2185721 w 2185721"/>
                  <a:gd name="connsiteY2" fmla="*/ 646118 h 851139"/>
                  <a:gd name="connsiteX3" fmla="*/ 1096311 w 2185721"/>
                  <a:gd name="connsiteY3" fmla="*/ 851139 h 851139"/>
                  <a:gd name="connsiteX4" fmla="*/ 0 w 2185721"/>
                  <a:gd name="connsiteY4" fmla="*/ 646118 h 851139"/>
                  <a:gd name="connsiteX5" fmla="*/ 0 w 2185721"/>
                  <a:gd name="connsiteY5" fmla="*/ 0 h 851139"/>
                  <a:gd name="connsiteX0" fmla="*/ 0 w 2185721"/>
                  <a:gd name="connsiteY0" fmla="*/ 0 h 851139"/>
                  <a:gd name="connsiteX1" fmla="*/ 2185721 w 2185721"/>
                  <a:gd name="connsiteY1" fmla="*/ 0 h 851139"/>
                  <a:gd name="connsiteX2" fmla="*/ 2185721 w 2185721"/>
                  <a:gd name="connsiteY2" fmla="*/ 646118 h 851139"/>
                  <a:gd name="connsiteX3" fmla="*/ 1096311 w 2185721"/>
                  <a:gd name="connsiteY3" fmla="*/ 851139 h 851139"/>
                  <a:gd name="connsiteX4" fmla="*/ 0 w 2185721"/>
                  <a:gd name="connsiteY4" fmla="*/ 646118 h 851139"/>
                  <a:gd name="connsiteX5" fmla="*/ 0 w 2185721"/>
                  <a:gd name="connsiteY5" fmla="*/ 0 h 851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5721" h="851139">
                    <a:moveTo>
                      <a:pt x="0" y="0"/>
                    </a:moveTo>
                    <a:lnTo>
                      <a:pt x="2185721" y="0"/>
                    </a:lnTo>
                    <a:lnTo>
                      <a:pt x="2185721" y="646118"/>
                    </a:lnTo>
                    <a:cubicBezTo>
                      <a:pt x="1820667" y="710624"/>
                      <a:pt x="1495870" y="792384"/>
                      <a:pt x="1096311" y="851139"/>
                    </a:cubicBezTo>
                    <a:cubicBezTo>
                      <a:pt x="692535" y="803886"/>
                      <a:pt x="363520" y="710624"/>
                      <a:pt x="0" y="64611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3ED4371-775D-4AC7-94A6-9F0B8FE717BC}"/>
                </a:ext>
              </a:extLst>
            </p:cNvPr>
            <p:cNvSpPr txBox="1"/>
            <p:nvPr/>
          </p:nvSpPr>
          <p:spPr>
            <a:xfrm>
              <a:off x="2972105" y="1322018"/>
              <a:ext cx="1278473" cy="4617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200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r>
                <a:rPr lang="en-US" sz="1800"/>
                <a:t>Uniform-Cost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63F3738-4F71-4303-BB85-6C70561465C5}"/>
              </a:ext>
            </a:extLst>
          </p:cNvPr>
          <p:cNvGrpSpPr/>
          <p:nvPr/>
        </p:nvGrpSpPr>
        <p:grpSpPr>
          <a:xfrm>
            <a:off x="5962072" y="1722230"/>
            <a:ext cx="1801091" cy="867611"/>
            <a:chOff x="2665505" y="1230922"/>
            <a:chExt cx="1882630" cy="619864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4C367E6-7E23-47B4-AB0C-491C6ED6E7F0}"/>
                </a:ext>
              </a:extLst>
            </p:cNvPr>
            <p:cNvGrpSpPr/>
            <p:nvPr/>
          </p:nvGrpSpPr>
          <p:grpSpPr>
            <a:xfrm>
              <a:off x="2665505" y="1230922"/>
              <a:ext cx="1882630" cy="619864"/>
              <a:chOff x="3211905" y="1472242"/>
              <a:chExt cx="2585047" cy="851139"/>
            </a:xfrm>
          </p:grpSpPr>
          <p:sp>
            <p:nvSpPr>
              <p:cNvPr id="47" name="Rectangle 2">
                <a:extLst>
                  <a:ext uri="{FF2B5EF4-FFF2-40B4-BE49-F238E27FC236}">
                    <a16:creationId xmlns:a16="http://schemas.microsoft.com/office/drawing/2014/main" id="{FA97264E-3B7F-4D9D-858E-CBC730BCA1D0}"/>
                  </a:ext>
                </a:extLst>
              </p:cNvPr>
              <p:cNvSpPr/>
              <p:nvPr/>
            </p:nvSpPr>
            <p:spPr>
              <a:xfrm>
                <a:off x="5589918" y="1472242"/>
                <a:ext cx="207034" cy="189781"/>
              </a:xfrm>
              <a:custGeom>
                <a:avLst/>
                <a:gdLst>
                  <a:gd name="connsiteX0" fmla="*/ 0 w 207034"/>
                  <a:gd name="connsiteY0" fmla="*/ 0 h 189781"/>
                  <a:gd name="connsiteX1" fmla="*/ 207034 w 207034"/>
                  <a:gd name="connsiteY1" fmla="*/ 0 h 189781"/>
                  <a:gd name="connsiteX2" fmla="*/ 207034 w 207034"/>
                  <a:gd name="connsiteY2" fmla="*/ 189781 h 189781"/>
                  <a:gd name="connsiteX3" fmla="*/ 0 w 207034"/>
                  <a:gd name="connsiteY3" fmla="*/ 189781 h 189781"/>
                  <a:gd name="connsiteX4" fmla="*/ 0 w 207034"/>
                  <a:gd name="connsiteY4" fmla="*/ 0 h 189781"/>
                  <a:gd name="connsiteX0" fmla="*/ 0 w 207034"/>
                  <a:gd name="connsiteY0" fmla="*/ 0 h 189781"/>
                  <a:gd name="connsiteX1" fmla="*/ 207034 w 207034"/>
                  <a:gd name="connsiteY1" fmla="*/ 189781 h 189781"/>
                  <a:gd name="connsiteX2" fmla="*/ 0 w 207034"/>
                  <a:gd name="connsiteY2" fmla="*/ 189781 h 189781"/>
                  <a:gd name="connsiteX3" fmla="*/ 0 w 207034"/>
                  <a:gd name="connsiteY3" fmla="*/ 0 h 189781"/>
                  <a:gd name="connsiteX0" fmla="*/ 0 w 207034"/>
                  <a:gd name="connsiteY0" fmla="*/ 0 h 189781"/>
                  <a:gd name="connsiteX1" fmla="*/ 207034 w 207034"/>
                  <a:gd name="connsiteY1" fmla="*/ 189781 h 189781"/>
                  <a:gd name="connsiteX2" fmla="*/ 0 w 207034"/>
                  <a:gd name="connsiteY2" fmla="*/ 189781 h 189781"/>
                  <a:gd name="connsiteX3" fmla="*/ 0 w 207034"/>
                  <a:gd name="connsiteY3" fmla="*/ 0 h 189781"/>
                  <a:gd name="connsiteX0" fmla="*/ 0 w 207034"/>
                  <a:gd name="connsiteY0" fmla="*/ 0 h 189781"/>
                  <a:gd name="connsiteX1" fmla="*/ 207034 w 207034"/>
                  <a:gd name="connsiteY1" fmla="*/ 189781 h 189781"/>
                  <a:gd name="connsiteX2" fmla="*/ 0 w 207034"/>
                  <a:gd name="connsiteY2" fmla="*/ 189781 h 189781"/>
                  <a:gd name="connsiteX3" fmla="*/ 0 w 207034"/>
                  <a:gd name="connsiteY3" fmla="*/ 0 h 189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034" h="189781">
                    <a:moveTo>
                      <a:pt x="0" y="0"/>
                    </a:moveTo>
                    <a:cubicBezTo>
                      <a:pt x="132271" y="69011"/>
                      <a:pt x="166777" y="120770"/>
                      <a:pt x="207034" y="189781"/>
                    </a:cubicBezTo>
                    <a:lnTo>
                      <a:pt x="0" y="1897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D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2">
                <a:extLst>
                  <a:ext uri="{FF2B5EF4-FFF2-40B4-BE49-F238E27FC236}">
                    <a16:creationId xmlns:a16="http://schemas.microsoft.com/office/drawing/2014/main" id="{0F4BE721-702F-4480-9E5E-05B188691FF3}"/>
                  </a:ext>
                </a:extLst>
              </p:cNvPr>
              <p:cNvSpPr/>
              <p:nvPr/>
            </p:nvSpPr>
            <p:spPr>
              <a:xfrm flipH="1">
                <a:off x="3211905" y="1472242"/>
                <a:ext cx="207034" cy="189781"/>
              </a:xfrm>
              <a:custGeom>
                <a:avLst/>
                <a:gdLst>
                  <a:gd name="connsiteX0" fmla="*/ 0 w 207034"/>
                  <a:gd name="connsiteY0" fmla="*/ 0 h 189781"/>
                  <a:gd name="connsiteX1" fmla="*/ 207034 w 207034"/>
                  <a:gd name="connsiteY1" fmla="*/ 0 h 189781"/>
                  <a:gd name="connsiteX2" fmla="*/ 207034 w 207034"/>
                  <a:gd name="connsiteY2" fmla="*/ 189781 h 189781"/>
                  <a:gd name="connsiteX3" fmla="*/ 0 w 207034"/>
                  <a:gd name="connsiteY3" fmla="*/ 189781 h 189781"/>
                  <a:gd name="connsiteX4" fmla="*/ 0 w 207034"/>
                  <a:gd name="connsiteY4" fmla="*/ 0 h 189781"/>
                  <a:gd name="connsiteX0" fmla="*/ 0 w 207034"/>
                  <a:gd name="connsiteY0" fmla="*/ 0 h 189781"/>
                  <a:gd name="connsiteX1" fmla="*/ 207034 w 207034"/>
                  <a:gd name="connsiteY1" fmla="*/ 189781 h 189781"/>
                  <a:gd name="connsiteX2" fmla="*/ 0 w 207034"/>
                  <a:gd name="connsiteY2" fmla="*/ 189781 h 189781"/>
                  <a:gd name="connsiteX3" fmla="*/ 0 w 207034"/>
                  <a:gd name="connsiteY3" fmla="*/ 0 h 189781"/>
                  <a:gd name="connsiteX0" fmla="*/ 0 w 207034"/>
                  <a:gd name="connsiteY0" fmla="*/ 0 h 189781"/>
                  <a:gd name="connsiteX1" fmla="*/ 207034 w 207034"/>
                  <a:gd name="connsiteY1" fmla="*/ 189781 h 189781"/>
                  <a:gd name="connsiteX2" fmla="*/ 0 w 207034"/>
                  <a:gd name="connsiteY2" fmla="*/ 189781 h 189781"/>
                  <a:gd name="connsiteX3" fmla="*/ 0 w 207034"/>
                  <a:gd name="connsiteY3" fmla="*/ 0 h 189781"/>
                  <a:gd name="connsiteX0" fmla="*/ 0 w 207034"/>
                  <a:gd name="connsiteY0" fmla="*/ 0 h 189781"/>
                  <a:gd name="connsiteX1" fmla="*/ 207034 w 207034"/>
                  <a:gd name="connsiteY1" fmla="*/ 189781 h 189781"/>
                  <a:gd name="connsiteX2" fmla="*/ 0 w 207034"/>
                  <a:gd name="connsiteY2" fmla="*/ 189781 h 189781"/>
                  <a:gd name="connsiteX3" fmla="*/ 0 w 207034"/>
                  <a:gd name="connsiteY3" fmla="*/ 0 h 189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034" h="189781">
                    <a:moveTo>
                      <a:pt x="0" y="0"/>
                    </a:moveTo>
                    <a:cubicBezTo>
                      <a:pt x="132271" y="69011"/>
                      <a:pt x="166777" y="120770"/>
                      <a:pt x="207034" y="189781"/>
                    </a:cubicBezTo>
                    <a:lnTo>
                      <a:pt x="0" y="1897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D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1">
                <a:extLst>
                  <a:ext uri="{FF2B5EF4-FFF2-40B4-BE49-F238E27FC236}">
                    <a16:creationId xmlns:a16="http://schemas.microsoft.com/office/drawing/2014/main" id="{BABC3DFC-DBD7-410D-A701-3FE628D26564}"/>
                  </a:ext>
                </a:extLst>
              </p:cNvPr>
              <p:cNvSpPr/>
              <p:nvPr/>
            </p:nvSpPr>
            <p:spPr>
              <a:xfrm>
                <a:off x="3418180" y="1472242"/>
                <a:ext cx="2185721" cy="851139"/>
              </a:xfrm>
              <a:custGeom>
                <a:avLst/>
                <a:gdLst>
                  <a:gd name="connsiteX0" fmla="*/ 0 w 2185721"/>
                  <a:gd name="connsiteY0" fmla="*/ 0 h 646118"/>
                  <a:gd name="connsiteX1" fmla="*/ 2185721 w 2185721"/>
                  <a:gd name="connsiteY1" fmla="*/ 0 h 646118"/>
                  <a:gd name="connsiteX2" fmla="*/ 2185721 w 2185721"/>
                  <a:gd name="connsiteY2" fmla="*/ 646118 h 646118"/>
                  <a:gd name="connsiteX3" fmla="*/ 0 w 2185721"/>
                  <a:gd name="connsiteY3" fmla="*/ 646118 h 646118"/>
                  <a:gd name="connsiteX4" fmla="*/ 0 w 2185721"/>
                  <a:gd name="connsiteY4" fmla="*/ 0 h 646118"/>
                  <a:gd name="connsiteX0" fmla="*/ 0 w 2185721"/>
                  <a:gd name="connsiteY0" fmla="*/ 0 h 646118"/>
                  <a:gd name="connsiteX1" fmla="*/ 2185721 w 2185721"/>
                  <a:gd name="connsiteY1" fmla="*/ 0 h 646118"/>
                  <a:gd name="connsiteX2" fmla="*/ 2185721 w 2185721"/>
                  <a:gd name="connsiteY2" fmla="*/ 646118 h 646118"/>
                  <a:gd name="connsiteX3" fmla="*/ 1056054 w 2185721"/>
                  <a:gd name="connsiteY3" fmla="*/ 644105 h 646118"/>
                  <a:gd name="connsiteX4" fmla="*/ 0 w 2185721"/>
                  <a:gd name="connsiteY4" fmla="*/ 646118 h 646118"/>
                  <a:gd name="connsiteX5" fmla="*/ 0 w 2185721"/>
                  <a:gd name="connsiteY5" fmla="*/ 0 h 646118"/>
                  <a:gd name="connsiteX0" fmla="*/ 0 w 2185721"/>
                  <a:gd name="connsiteY0" fmla="*/ 0 h 839637"/>
                  <a:gd name="connsiteX1" fmla="*/ 2185721 w 2185721"/>
                  <a:gd name="connsiteY1" fmla="*/ 0 h 839637"/>
                  <a:gd name="connsiteX2" fmla="*/ 2185721 w 2185721"/>
                  <a:gd name="connsiteY2" fmla="*/ 646118 h 839637"/>
                  <a:gd name="connsiteX3" fmla="*/ 1090560 w 2185721"/>
                  <a:gd name="connsiteY3" fmla="*/ 839637 h 839637"/>
                  <a:gd name="connsiteX4" fmla="*/ 0 w 2185721"/>
                  <a:gd name="connsiteY4" fmla="*/ 646118 h 839637"/>
                  <a:gd name="connsiteX5" fmla="*/ 0 w 2185721"/>
                  <a:gd name="connsiteY5" fmla="*/ 0 h 839637"/>
                  <a:gd name="connsiteX0" fmla="*/ 0 w 2185721"/>
                  <a:gd name="connsiteY0" fmla="*/ 0 h 839637"/>
                  <a:gd name="connsiteX1" fmla="*/ 2185721 w 2185721"/>
                  <a:gd name="connsiteY1" fmla="*/ 0 h 839637"/>
                  <a:gd name="connsiteX2" fmla="*/ 2185721 w 2185721"/>
                  <a:gd name="connsiteY2" fmla="*/ 646118 h 839637"/>
                  <a:gd name="connsiteX3" fmla="*/ 1090560 w 2185721"/>
                  <a:gd name="connsiteY3" fmla="*/ 839637 h 839637"/>
                  <a:gd name="connsiteX4" fmla="*/ 0 w 2185721"/>
                  <a:gd name="connsiteY4" fmla="*/ 646118 h 839637"/>
                  <a:gd name="connsiteX5" fmla="*/ 0 w 2185721"/>
                  <a:gd name="connsiteY5" fmla="*/ 0 h 839637"/>
                  <a:gd name="connsiteX0" fmla="*/ 0 w 2185721"/>
                  <a:gd name="connsiteY0" fmla="*/ 0 h 839637"/>
                  <a:gd name="connsiteX1" fmla="*/ 2185721 w 2185721"/>
                  <a:gd name="connsiteY1" fmla="*/ 0 h 839637"/>
                  <a:gd name="connsiteX2" fmla="*/ 2185721 w 2185721"/>
                  <a:gd name="connsiteY2" fmla="*/ 646118 h 839637"/>
                  <a:gd name="connsiteX3" fmla="*/ 1090560 w 2185721"/>
                  <a:gd name="connsiteY3" fmla="*/ 839637 h 839637"/>
                  <a:gd name="connsiteX4" fmla="*/ 0 w 2185721"/>
                  <a:gd name="connsiteY4" fmla="*/ 646118 h 839637"/>
                  <a:gd name="connsiteX5" fmla="*/ 0 w 2185721"/>
                  <a:gd name="connsiteY5" fmla="*/ 0 h 839637"/>
                  <a:gd name="connsiteX0" fmla="*/ 0 w 2185721"/>
                  <a:gd name="connsiteY0" fmla="*/ 0 h 851139"/>
                  <a:gd name="connsiteX1" fmla="*/ 2185721 w 2185721"/>
                  <a:gd name="connsiteY1" fmla="*/ 0 h 851139"/>
                  <a:gd name="connsiteX2" fmla="*/ 2185721 w 2185721"/>
                  <a:gd name="connsiteY2" fmla="*/ 646118 h 851139"/>
                  <a:gd name="connsiteX3" fmla="*/ 1096311 w 2185721"/>
                  <a:gd name="connsiteY3" fmla="*/ 851139 h 851139"/>
                  <a:gd name="connsiteX4" fmla="*/ 0 w 2185721"/>
                  <a:gd name="connsiteY4" fmla="*/ 646118 h 851139"/>
                  <a:gd name="connsiteX5" fmla="*/ 0 w 2185721"/>
                  <a:gd name="connsiteY5" fmla="*/ 0 h 851139"/>
                  <a:gd name="connsiteX0" fmla="*/ 0 w 2185721"/>
                  <a:gd name="connsiteY0" fmla="*/ 0 h 851139"/>
                  <a:gd name="connsiteX1" fmla="*/ 2185721 w 2185721"/>
                  <a:gd name="connsiteY1" fmla="*/ 0 h 851139"/>
                  <a:gd name="connsiteX2" fmla="*/ 2185721 w 2185721"/>
                  <a:gd name="connsiteY2" fmla="*/ 646118 h 851139"/>
                  <a:gd name="connsiteX3" fmla="*/ 1096311 w 2185721"/>
                  <a:gd name="connsiteY3" fmla="*/ 851139 h 851139"/>
                  <a:gd name="connsiteX4" fmla="*/ 0 w 2185721"/>
                  <a:gd name="connsiteY4" fmla="*/ 646118 h 851139"/>
                  <a:gd name="connsiteX5" fmla="*/ 0 w 2185721"/>
                  <a:gd name="connsiteY5" fmla="*/ 0 h 851139"/>
                  <a:gd name="connsiteX0" fmla="*/ 0 w 2185721"/>
                  <a:gd name="connsiteY0" fmla="*/ 0 h 851139"/>
                  <a:gd name="connsiteX1" fmla="*/ 2185721 w 2185721"/>
                  <a:gd name="connsiteY1" fmla="*/ 0 h 851139"/>
                  <a:gd name="connsiteX2" fmla="*/ 2185721 w 2185721"/>
                  <a:gd name="connsiteY2" fmla="*/ 646118 h 851139"/>
                  <a:gd name="connsiteX3" fmla="*/ 1096311 w 2185721"/>
                  <a:gd name="connsiteY3" fmla="*/ 851139 h 851139"/>
                  <a:gd name="connsiteX4" fmla="*/ 0 w 2185721"/>
                  <a:gd name="connsiteY4" fmla="*/ 646118 h 851139"/>
                  <a:gd name="connsiteX5" fmla="*/ 0 w 2185721"/>
                  <a:gd name="connsiteY5" fmla="*/ 0 h 851139"/>
                  <a:gd name="connsiteX0" fmla="*/ 0 w 2185721"/>
                  <a:gd name="connsiteY0" fmla="*/ 0 h 851139"/>
                  <a:gd name="connsiteX1" fmla="*/ 2185721 w 2185721"/>
                  <a:gd name="connsiteY1" fmla="*/ 0 h 851139"/>
                  <a:gd name="connsiteX2" fmla="*/ 2185721 w 2185721"/>
                  <a:gd name="connsiteY2" fmla="*/ 646118 h 851139"/>
                  <a:gd name="connsiteX3" fmla="*/ 1096311 w 2185721"/>
                  <a:gd name="connsiteY3" fmla="*/ 851139 h 851139"/>
                  <a:gd name="connsiteX4" fmla="*/ 0 w 2185721"/>
                  <a:gd name="connsiteY4" fmla="*/ 646118 h 851139"/>
                  <a:gd name="connsiteX5" fmla="*/ 0 w 2185721"/>
                  <a:gd name="connsiteY5" fmla="*/ 0 h 851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5721" h="851139">
                    <a:moveTo>
                      <a:pt x="0" y="0"/>
                    </a:moveTo>
                    <a:lnTo>
                      <a:pt x="2185721" y="0"/>
                    </a:lnTo>
                    <a:lnTo>
                      <a:pt x="2185721" y="646118"/>
                    </a:lnTo>
                    <a:cubicBezTo>
                      <a:pt x="1820667" y="710624"/>
                      <a:pt x="1495870" y="792384"/>
                      <a:pt x="1096311" y="851139"/>
                    </a:cubicBezTo>
                    <a:cubicBezTo>
                      <a:pt x="692535" y="803886"/>
                      <a:pt x="363520" y="710624"/>
                      <a:pt x="0" y="64611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C63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F27F6D5-BF07-49E5-A04D-80DD29CB36BF}"/>
                </a:ext>
              </a:extLst>
            </p:cNvPr>
            <p:cNvSpPr txBox="1"/>
            <p:nvPr/>
          </p:nvSpPr>
          <p:spPr>
            <a:xfrm>
              <a:off x="2972105" y="1298337"/>
              <a:ext cx="1278473" cy="4617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200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r>
                <a:rPr lang="en-US" sz="1800"/>
                <a:t>Depth-First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E71EB0E-D26B-420D-BE0D-1E265F6E644B}"/>
              </a:ext>
            </a:extLst>
          </p:cNvPr>
          <p:cNvGrpSpPr/>
          <p:nvPr/>
        </p:nvGrpSpPr>
        <p:grpSpPr>
          <a:xfrm>
            <a:off x="7763905" y="1722230"/>
            <a:ext cx="1801091" cy="867611"/>
            <a:chOff x="2665505" y="1230922"/>
            <a:chExt cx="1882630" cy="619864"/>
          </a:xfrm>
          <a:solidFill>
            <a:srgbClr val="92D050"/>
          </a:solidFill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47C1298D-1392-4256-BFC6-300ED8FB993A}"/>
                </a:ext>
              </a:extLst>
            </p:cNvPr>
            <p:cNvGrpSpPr/>
            <p:nvPr/>
          </p:nvGrpSpPr>
          <p:grpSpPr>
            <a:xfrm>
              <a:off x="2665505" y="1230922"/>
              <a:ext cx="1882630" cy="619864"/>
              <a:chOff x="3211905" y="1472242"/>
              <a:chExt cx="2585047" cy="851139"/>
            </a:xfrm>
            <a:grpFill/>
          </p:grpSpPr>
          <p:sp>
            <p:nvSpPr>
              <p:cNvPr id="53" name="Rectangle 2">
                <a:extLst>
                  <a:ext uri="{FF2B5EF4-FFF2-40B4-BE49-F238E27FC236}">
                    <a16:creationId xmlns:a16="http://schemas.microsoft.com/office/drawing/2014/main" id="{B3DD9506-A4DC-451D-A2D3-03F887399F61}"/>
                  </a:ext>
                </a:extLst>
              </p:cNvPr>
              <p:cNvSpPr/>
              <p:nvPr/>
            </p:nvSpPr>
            <p:spPr>
              <a:xfrm>
                <a:off x="5589918" y="1472242"/>
                <a:ext cx="207034" cy="189781"/>
              </a:xfrm>
              <a:custGeom>
                <a:avLst/>
                <a:gdLst>
                  <a:gd name="connsiteX0" fmla="*/ 0 w 207034"/>
                  <a:gd name="connsiteY0" fmla="*/ 0 h 189781"/>
                  <a:gd name="connsiteX1" fmla="*/ 207034 w 207034"/>
                  <a:gd name="connsiteY1" fmla="*/ 0 h 189781"/>
                  <a:gd name="connsiteX2" fmla="*/ 207034 w 207034"/>
                  <a:gd name="connsiteY2" fmla="*/ 189781 h 189781"/>
                  <a:gd name="connsiteX3" fmla="*/ 0 w 207034"/>
                  <a:gd name="connsiteY3" fmla="*/ 189781 h 189781"/>
                  <a:gd name="connsiteX4" fmla="*/ 0 w 207034"/>
                  <a:gd name="connsiteY4" fmla="*/ 0 h 189781"/>
                  <a:gd name="connsiteX0" fmla="*/ 0 w 207034"/>
                  <a:gd name="connsiteY0" fmla="*/ 0 h 189781"/>
                  <a:gd name="connsiteX1" fmla="*/ 207034 w 207034"/>
                  <a:gd name="connsiteY1" fmla="*/ 189781 h 189781"/>
                  <a:gd name="connsiteX2" fmla="*/ 0 w 207034"/>
                  <a:gd name="connsiteY2" fmla="*/ 189781 h 189781"/>
                  <a:gd name="connsiteX3" fmla="*/ 0 w 207034"/>
                  <a:gd name="connsiteY3" fmla="*/ 0 h 189781"/>
                  <a:gd name="connsiteX0" fmla="*/ 0 w 207034"/>
                  <a:gd name="connsiteY0" fmla="*/ 0 h 189781"/>
                  <a:gd name="connsiteX1" fmla="*/ 207034 w 207034"/>
                  <a:gd name="connsiteY1" fmla="*/ 189781 h 189781"/>
                  <a:gd name="connsiteX2" fmla="*/ 0 w 207034"/>
                  <a:gd name="connsiteY2" fmla="*/ 189781 h 189781"/>
                  <a:gd name="connsiteX3" fmla="*/ 0 w 207034"/>
                  <a:gd name="connsiteY3" fmla="*/ 0 h 189781"/>
                  <a:gd name="connsiteX0" fmla="*/ 0 w 207034"/>
                  <a:gd name="connsiteY0" fmla="*/ 0 h 189781"/>
                  <a:gd name="connsiteX1" fmla="*/ 207034 w 207034"/>
                  <a:gd name="connsiteY1" fmla="*/ 189781 h 189781"/>
                  <a:gd name="connsiteX2" fmla="*/ 0 w 207034"/>
                  <a:gd name="connsiteY2" fmla="*/ 189781 h 189781"/>
                  <a:gd name="connsiteX3" fmla="*/ 0 w 207034"/>
                  <a:gd name="connsiteY3" fmla="*/ 0 h 189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034" h="189781">
                    <a:moveTo>
                      <a:pt x="0" y="0"/>
                    </a:moveTo>
                    <a:cubicBezTo>
                      <a:pt x="132271" y="69011"/>
                      <a:pt x="166777" y="120770"/>
                      <a:pt x="207034" y="189781"/>
                    </a:cubicBezTo>
                    <a:lnTo>
                      <a:pt x="0" y="18978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2">
                <a:extLst>
                  <a:ext uri="{FF2B5EF4-FFF2-40B4-BE49-F238E27FC236}">
                    <a16:creationId xmlns:a16="http://schemas.microsoft.com/office/drawing/2014/main" id="{A6A21762-DCDA-4A0F-88C6-27CF0C03132B}"/>
                  </a:ext>
                </a:extLst>
              </p:cNvPr>
              <p:cNvSpPr/>
              <p:nvPr/>
            </p:nvSpPr>
            <p:spPr>
              <a:xfrm flipH="1">
                <a:off x="3211905" y="1472242"/>
                <a:ext cx="207034" cy="189781"/>
              </a:xfrm>
              <a:custGeom>
                <a:avLst/>
                <a:gdLst>
                  <a:gd name="connsiteX0" fmla="*/ 0 w 207034"/>
                  <a:gd name="connsiteY0" fmla="*/ 0 h 189781"/>
                  <a:gd name="connsiteX1" fmla="*/ 207034 w 207034"/>
                  <a:gd name="connsiteY1" fmla="*/ 0 h 189781"/>
                  <a:gd name="connsiteX2" fmla="*/ 207034 w 207034"/>
                  <a:gd name="connsiteY2" fmla="*/ 189781 h 189781"/>
                  <a:gd name="connsiteX3" fmla="*/ 0 w 207034"/>
                  <a:gd name="connsiteY3" fmla="*/ 189781 h 189781"/>
                  <a:gd name="connsiteX4" fmla="*/ 0 w 207034"/>
                  <a:gd name="connsiteY4" fmla="*/ 0 h 189781"/>
                  <a:gd name="connsiteX0" fmla="*/ 0 w 207034"/>
                  <a:gd name="connsiteY0" fmla="*/ 0 h 189781"/>
                  <a:gd name="connsiteX1" fmla="*/ 207034 w 207034"/>
                  <a:gd name="connsiteY1" fmla="*/ 189781 h 189781"/>
                  <a:gd name="connsiteX2" fmla="*/ 0 w 207034"/>
                  <a:gd name="connsiteY2" fmla="*/ 189781 h 189781"/>
                  <a:gd name="connsiteX3" fmla="*/ 0 w 207034"/>
                  <a:gd name="connsiteY3" fmla="*/ 0 h 189781"/>
                  <a:gd name="connsiteX0" fmla="*/ 0 w 207034"/>
                  <a:gd name="connsiteY0" fmla="*/ 0 h 189781"/>
                  <a:gd name="connsiteX1" fmla="*/ 207034 w 207034"/>
                  <a:gd name="connsiteY1" fmla="*/ 189781 h 189781"/>
                  <a:gd name="connsiteX2" fmla="*/ 0 w 207034"/>
                  <a:gd name="connsiteY2" fmla="*/ 189781 h 189781"/>
                  <a:gd name="connsiteX3" fmla="*/ 0 w 207034"/>
                  <a:gd name="connsiteY3" fmla="*/ 0 h 189781"/>
                  <a:gd name="connsiteX0" fmla="*/ 0 w 207034"/>
                  <a:gd name="connsiteY0" fmla="*/ 0 h 189781"/>
                  <a:gd name="connsiteX1" fmla="*/ 207034 w 207034"/>
                  <a:gd name="connsiteY1" fmla="*/ 189781 h 189781"/>
                  <a:gd name="connsiteX2" fmla="*/ 0 w 207034"/>
                  <a:gd name="connsiteY2" fmla="*/ 189781 h 189781"/>
                  <a:gd name="connsiteX3" fmla="*/ 0 w 207034"/>
                  <a:gd name="connsiteY3" fmla="*/ 0 h 189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034" h="189781">
                    <a:moveTo>
                      <a:pt x="0" y="0"/>
                    </a:moveTo>
                    <a:cubicBezTo>
                      <a:pt x="132271" y="69011"/>
                      <a:pt x="166777" y="120770"/>
                      <a:pt x="207034" y="189781"/>
                    </a:cubicBezTo>
                    <a:lnTo>
                      <a:pt x="0" y="18978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1">
                <a:extLst>
                  <a:ext uri="{FF2B5EF4-FFF2-40B4-BE49-F238E27FC236}">
                    <a16:creationId xmlns:a16="http://schemas.microsoft.com/office/drawing/2014/main" id="{609DA61C-A05A-4E0B-AF40-DD2890079F29}"/>
                  </a:ext>
                </a:extLst>
              </p:cNvPr>
              <p:cNvSpPr/>
              <p:nvPr/>
            </p:nvSpPr>
            <p:spPr>
              <a:xfrm>
                <a:off x="3418180" y="1472242"/>
                <a:ext cx="2185721" cy="851139"/>
              </a:xfrm>
              <a:custGeom>
                <a:avLst/>
                <a:gdLst>
                  <a:gd name="connsiteX0" fmla="*/ 0 w 2185721"/>
                  <a:gd name="connsiteY0" fmla="*/ 0 h 646118"/>
                  <a:gd name="connsiteX1" fmla="*/ 2185721 w 2185721"/>
                  <a:gd name="connsiteY1" fmla="*/ 0 h 646118"/>
                  <a:gd name="connsiteX2" fmla="*/ 2185721 w 2185721"/>
                  <a:gd name="connsiteY2" fmla="*/ 646118 h 646118"/>
                  <a:gd name="connsiteX3" fmla="*/ 0 w 2185721"/>
                  <a:gd name="connsiteY3" fmla="*/ 646118 h 646118"/>
                  <a:gd name="connsiteX4" fmla="*/ 0 w 2185721"/>
                  <a:gd name="connsiteY4" fmla="*/ 0 h 646118"/>
                  <a:gd name="connsiteX0" fmla="*/ 0 w 2185721"/>
                  <a:gd name="connsiteY0" fmla="*/ 0 h 646118"/>
                  <a:gd name="connsiteX1" fmla="*/ 2185721 w 2185721"/>
                  <a:gd name="connsiteY1" fmla="*/ 0 h 646118"/>
                  <a:gd name="connsiteX2" fmla="*/ 2185721 w 2185721"/>
                  <a:gd name="connsiteY2" fmla="*/ 646118 h 646118"/>
                  <a:gd name="connsiteX3" fmla="*/ 1056054 w 2185721"/>
                  <a:gd name="connsiteY3" fmla="*/ 644105 h 646118"/>
                  <a:gd name="connsiteX4" fmla="*/ 0 w 2185721"/>
                  <a:gd name="connsiteY4" fmla="*/ 646118 h 646118"/>
                  <a:gd name="connsiteX5" fmla="*/ 0 w 2185721"/>
                  <a:gd name="connsiteY5" fmla="*/ 0 h 646118"/>
                  <a:gd name="connsiteX0" fmla="*/ 0 w 2185721"/>
                  <a:gd name="connsiteY0" fmla="*/ 0 h 839637"/>
                  <a:gd name="connsiteX1" fmla="*/ 2185721 w 2185721"/>
                  <a:gd name="connsiteY1" fmla="*/ 0 h 839637"/>
                  <a:gd name="connsiteX2" fmla="*/ 2185721 w 2185721"/>
                  <a:gd name="connsiteY2" fmla="*/ 646118 h 839637"/>
                  <a:gd name="connsiteX3" fmla="*/ 1090560 w 2185721"/>
                  <a:gd name="connsiteY3" fmla="*/ 839637 h 839637"/>
                  <a:gd name="connsiteX4" fmla="*/ 0 w 2185721"/>
                  <a:gd name="connsiteY4" fmla="*/ 646118 h 839637"/>
                  <a:gd name="connsiteX5" fmla="*/ 0 w 2185721"/>
                  <a:gd name="connsiteY5" fmla="*/ 0 h 839637"/>
                  <a:gd name="connsiteX0" fmla="*/ 0 w 2185721"/>
                  <a:gd name="connsiteY0" fmla="*/ 0 h 839637"/>
                  <a:gd name="connsiteX1" fmla="*/ 2185721 w 2185721"/>
                  <a:gd name="connsiteY1" fmla="*/ 0 h 839637"/>
                  <a:gd name="connsiteX2" fmla="*/ 2185721 w 2185721"/>
                  <a:gd name="connsiteY2" fmla="*/ 646118 h 839637"/>
                  <a:gd name="connsiteX3" fmla="*/ 1090560 w 2185721"/>
                  <a:gd name="connsiteY3" fmla="*/ 839637 h 839637"/>
                  <a:gd name="connsiteX4" fmla="*/ 0 w 2185721"/>
                  <a:gd name="connsiteY4" fmla="*/ 646118 h 839637"/>
                  <a:gd name="connsiteX5" fmla="*/ 0 w 2185721"/>
                  <a:gd name="connsiteY5" fmla="*/ 0 h 839637"/>
                  <a:gd name="connsiteX0" fmla="*/ 0 w 2185721"/>
                  <a:gd name="connsiteY0" fmla="*/ 0 h 839637"/>
                  <a:gd name="connsiteX1" fmla="*/ 2185721 w 2185721"/>
                  <a:gd name="connsiteY1" fmla="*/ 0 h 839637"/>
                  <a:gd name="connsiteX2" fmla="*/ 2185721 w 2185721"/>
                  <a:gd name="connsiteY2" fmla="*/ 646118 h 839637"/>
                  <a:gd name="connsiteX3" fmla="*/ 1090560 w 2185721"/>
                  <a:gd name="connsiteY3" fmla="*/ 839637 h 839637"/>
                  <a:gd name="connsiteX4" fmla="*/ 0 w 2185721"/>
                  <a:gd name="connsiteY4" fmla="*/ 646118 h 839637"/>
                  <a:gd name="connsiteX5" fmla="*/ 0 w 2185721"/>
                  <a:gd name="connsiteY5" fmla="*/ 0 h 839637"/>
                  <a:gd name="connsiteX0" fmla="*/ 0 w 2185721"/>
                  <a:gd name="connsiteY0" fmla="*/ 0 h 851139"/>
                  <a:gd name="connsiteX1" fmla="*/ 2185721 w 2185721"/>
                  <a:gd name="connsiteY1" fmla="*/ 0 h 851139"/>
                  <a:gd name="connsiteX2" fmla="*/ 2185721 w 2185721"/>
                  <a:gd name="connsiteY2" fmla="*/ 646118 h 851139"/>
                  <a:gd name="connsiteX3" fmla="*/ 1096311 w 2185721"/>
                  <a:gd name="connsiteY3" fmla="*/ 851139 h 851139"/>
                  <a:gd name="connsiteX4" fmla="*/ 0 w 2185721"/>
                  <a:gd name="connsiteY4" fmla="*/ 646118 h 851139"/>
                  <a:gd name="connsiteX5" fmla="*/ 0 w 2185721"/>
                  <a:gd name="connsiteY5" fmla="*/ 0 h 851139"/>
                  <a:gd name="connsiteX0" fmla="*/ 0 w 2185721"/>
                  <a:gd name="connsiteY0" fmla="*/ 0 h 851139"/>
                  <a:gd name="connsiteX1" fmla="*/ 2185721 w 2185721"/>
                  <a:gd name="connsiteY1" fmla="*/ 0 h 851139"/>
                  <a:gd name="connsiteX2" fmla="*/ 2185721 w 2185721"/>
                  <a:gd name="connsiteY2" fmla="*/ 646118 h 851139"/>
                  <a:gd name="connsiteX3" fmla="*/ 1096311 w 2185721"/>
                  <a:gd name="connsiteY3" fmla="*/ 851139 h 851139"/>
                  <a:gd name="connsiteX4" fmla="*/ 0 w 2185721"/>
                  <a:gd name="connsiteY4" fmla="*/ 646118 h 851139"/>
                  <a:gd name="connsiteX5" fmla="*/ 0 w 2185721"/>
                  <a:gd name="connsiteY5" fmla="*/ 0 h 851139"/>
                  <a:gd name="connsiteX0" fmla="*/ 0 w 2185721"/>
                  <a:gd name="connsiteY0" fmla="*/ 0 h 851139"/>
                  <a:gd name="connsiteX1" fmla="*/ 2185721 w 2185721"/>
                  <a:gd name="connsiteY1" fmla="*/ 0 h 851139"/>
                  <a:gd name="connsiteX2" fmla="*/ 2185721 w 2185721"/>
                  <a:gd name="connsiteY2" fmla="*/ 646118 h 851139"/>
                  <a:gd name="connsiteX3" fmla="*/ 1096311 w 2185721"/>
                  <a:gd name="connsiteY3" fmla="*/ 851139 h 851139"/>
                  <a:gd name="connsiteX4" fmla="*/ 0 w 2185721"/>
                  <a:gd name="connsiteY4" fmla="*/ 646118 h 851139"/>
                  <a:gd name="connsiteX5" fmla="*/ 0 w 2185721"/>
                  <a:gd name="connsiteY5" fmla="*/ 0 h 851139"/>
                  <a:gd name="connsiteX0" fmla="*/ 0 w 2185721"/>
                  <a:gd name="connsiteY0" fmla="*/ 0 h 851139"/>
                  <a:gd name="connsiteX1" fmla="*/ 2185721 w 2185721"/>
                  <a:gd name="connsiteY1" fmla="*/ 0 h 851139"/>
                  <a:gd name="connsiteX2" fmla="*/ 2185721 w 2185721"/>
                  <a:gd name="connsiteY2" fmla="*/ 646118 h 851139"/>
                  <a:gd name="connsiteX3" fmla="*/ 1096311 w 2185721"/>
                  <a:gd name="connsiteY3" fmla="*/ 851139 h 851139"/>
                  <a:gd name="connsiteX4" fmla="*/ 0 w 2185721"/>
                  <a:gd name="connsiteY4" fmla="*/ 646118 h 851139"/>
                  <a:gd name="connsiteX5" fmla="*/ 0 w 2185721"/>
                  <a:gd name="connsiteY5" fmla="*/ 0 h 851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5721" h="851139">
                    <a:moveTo>
                      <a:pt x="0" y="0"/>
                    </a:moveTo>
                    <a:lnTo>
                      <a:pt x="2185721" y="0"/>
                    </a:lnTo>
                    <a:lnTo>
                      <a:pt x="2185721" y="646118"/>
                    </a:lnTo>
                    <a:cubicBezTo>
                      <a:pt x="1820667" y="710624"/>
                      <a:pt x="1495870" y="792384"/>
                      <a:pt x="1096311" y="851139"/>
                    </a:cubicBezTo>
                    <a:cubicBezTo>
                      <a:pt x="692535" y="803886"/>
                      <a:pt x="363520" y="710624"/>
                      <a:pt x="0" y="64611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B6A1D47-0C64-447A-B18E-8294CAC80CD9}"/>
                </a:ext>
              </a:extLst>
            </p:cNvPr>
            <p:cNvSpPr txBox="1"/>
            <p:nvPr/>
          </p:nvSpPr>
          <p:spPr>
            <a:xfrm>
              <a:off x="2967444" y="1258085"/>
              <a:ext cx="1278473" cy="461771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200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r>
                <a:rPr lang="en-US" sz="1800"/>
                <a:t>Depth-Limited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9DA4D47-54A3-4A87-A1FC-A4CC95D6589F}"/>
              </a:ext>
            </a:extLst>
          </p:cNvPr>
          <p:cNvGrpSpPr/>
          <p:nvPr/>
        </p:nvGrpSpPr>
        <p:grpSpPr>
          <a:xfrm>
            <a:off x="9577143" y="1722230"/>
            <a:ext cx="1801091" cy="867611"/>
            <a:chOff x="2665505" y="1230922"/>
            <a:chExt cx="1882630" cy="619864"/>
          </a:xfrm>
          <a:solidFill>
            <a:srgbClr val="00A0A8"/>
          </a:solidFill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AD89EB4-697A-4729-A0C0-3C87DB24CD1F}"/>
                </a:ext>
              </a:extLst>
            </p:cNvPr>
            <p:cNvGrpSpPr/>
            <p:nvPr/>
          </p:nvGrpSpPr>
          <p:grpSpPr>
            <a:xfrm>
              <a:off x="2665505" y="1230922"/>
              <a:ext cx="1882630" cy="619864"/>
              <a:chOff x="3211905" y="1472242"/>
              <a:chExt cx="2585047" cy="851139"/>
            </a:xfrm>
            <a:grpFill/>
          </p:grpSpPr>
          <p:sp>
            <p:nvSpPr>
              <p:cNvPr id="59" name="Rectangle 2">
                <a:extLst>
                  <a:ext uri="{FF2B5EF4-FFF2-40B4-BE49-F238E27FC236}">
                    <a16:creationId xmlns:a16="http://schemas.microsoft.com/office/drawing/2014/main" id="{8279FC91-7C31-4878-99AD-FB0A4179ECC2}"/>
                  </a:ext>
                </a:extLst>
              </p:cNvPr>
              <p:cNvSpPr/>
              <p:nvPr/>
            </p:nvSpPr>
            <p:spPr>
              <a:xfrm>
                <a:off x="5589918" y="1472242"/>
                <a:ext cx="207034" cy="189781"/>
              </a:xfrm>
              <a:custGeom>
                <a:avLst/>
                <a:gdLst>
                  <a:gd name="connsiteX0" fmla="*/ 0 w 207034"/>
                  <a:gd name="connsiteY0" fmla="*/ 0 h 189781"/>
                  <a:gd name="connsiteX1" fmla="*/ 207034 w 207034"/>
                  <a:gd name="connsiteY1" fmla="*/ 0 h 189781"/>
                  <a:gd name="connsiteX2" fmla="*/ 207034 w 207034"/>
                  <a:gd name="connsiteY2" fmla="*/ 189781 h 189781"/>
                  <a:gd name="connsiteX3" fmla="*/ 0 w 207034"/>
                  <a:gd name="connsiteY3" fmla="*/ 189781 h 189781"/>
                  <a:gd name="connsiteX4" fmla="*/ 0 w 207034"/>
                  <a:gd name="connsiteY4" fmla="*/ 0 h 189781"/>
                  <a:gd name="connsiteX0" fmla="*/ 0 w 207034"/>
                  <a:gd name="connsiteY0" fmla="*/ 0 h 189781"/>
                  <a:gd name="connsiteX1" fmla="*/ 207034 w 207034"/>
                  <a:gd name="connsiteY1" fmla="*/ 189781 h 189781"/>
                  <a:gd name="connsiteX2" fmla="*/ 0 w 207034"/>
                  <a:gd name="connsiteY2" fmla="*/ 189781 h 189781"/>
                  <a:gd name="connsiteX3" fmla="*/ 0 w 207034"/>
                  <a:gd name="connsiteY3" fmla="*/ 0 h 189781"/>
                  <a:gd name="connsiteX0" fmla="*/ 0 w 207034"/>
                  <a:gd name="connsiteY0" fmla="*/ 0 h 189781"/>
                  <a:gd name="connsiteX1" fmla="*/ 207034 w 207034"/>
                  <a:gd name="connsiteY1" fmla="*/ 189781 h 189781"/>
                  <a:gd name="connsiteX2" fmla="*/ 0 w 207034"/>
                  <a:gd name="connsiteY2" fmla="*/ 189781 h 189781"/>
                  <a:gd name="connsiteX3" fmla="*/ 0 w 207034"/>
                  <a:gd name="connsiteY3" fmla="*/ 0 h 189781"/>
                  <a:gd name="connsiteX0" fmla="*/ 0 w 207034"/>
                  <a:gd name="connsiteY0" fmla="*/ 0 h 189781"/>
                  <a:gd name="connsiteX1" fmla="*/ 207034 w 207034"/>
                  <a:gd name="connsiteY1" fmla="*/ 189781 h 189781"/>
                  <a:gd name="connsiteX2" fmla="*/ 0 w 207034"/>
                  <a:gd name="connsiteY2" fmla="*/ 189781 h 189781"/>
                  <a:gd name="connsiteX3" fmla="*/ 0 w 207034"/>
                  <a:gd name="connsiteY3" fmla="*/ 0 h 189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034" h="189781">
                    <a:moveTo>
                      <a:pt x="0" y="0"/>
                    </a:moveTo>
                    <a:cubicBezTo>
                      <a:pt x="132271" y="69011"/>
                      <a:pt x="166777" y="120770"/>
                      <a:pt x="207034" y="189781"/>
                    </a:cubicBezTo>
                    <a:lnTo>
                      <a:pt x="0" y="18978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2">
                <a:extLst>
                  <a:ext uri="{FF2B5EF4-FFF2-40B4-BE49-F238E27FC236}">
                    <a16:creationId xmlns:a16="http://schemas.microsoft.com/office/drawing/2014/main" id="{EB9F0615-4908-46E9-97F0-9E55A56E5FE2}"/>
                  </a:ext>
                </a:extLst>
              </p:cNvPr>
              <p:cNvSpPr/>
              <p:nvPr/>
            </p:nvSpPr>
            <p:spPr>
              <a:xfrm flipH="1">
                <a:off x="3211905" y="1472242"/>
                <a:ext cx="207034" cy="189781"/>
              </a:xfrm>
              <a:custGeom>
                <a:avLst/>
                <a:gdLst>
                  <a:gd name="connsiteX0" fmla="*/ 0 w 207034"/>
                  <a:gd name="connsiteY0" fmla="*/ 0 h 189781"/>
                  <a:gd name="connsiteX1" fmla="*/ 207034 w 207034"/>
                  <a:gd name="connsiteY1" fmla="*/ 0 h 189781"/>
                  <a:gd name="connsiteX2" fmla="*/ 207034 w 207034"/>
                  <a:gd name="connsiteY2" fmla="*/ 189781 h 189781"/>
                  <a:gd name="connsiteX3" fmla="*/ 0 w 207034"/>
                  <a:gd name="connsiteY3" fmla="*/ 189781 h 189781"/>
                  <a:gd name="connsiteX4" fmla="*/ 0 w 207034"/>
                  <a:gd name="connsiteY4" fmla="*/ 0 h 189781"/>
                  <a:gd name="connsiteX0" fmla="*/ 0 w 207034"/>
                  <a:gd name="connsiteY0" fmla="*/ 0 h 189781"/>
                  <a:gd name="connsiteX1" fmla="*/ 207034 w 207034"/>
                  <a:gd name="connsiteY1" fmla="*/ 189781 h 189781"/>
                  <a:gd name="connsiteX2" fmla="*/ 0 w 207034"/>
                  <a:gd name="connsiteY2" fmla="*/ 189781 h 189781"/>
                  <a:gd name="connsiteX3" fmla="*/ 0 w 207034"/>
                  <a:gd name="connsiteY3" fmla="*/ 0 h 189781"/>
                  <a:gd name="connsiteX0" fmla="*/ 0 w 207034"/>
                  <a:gd name="connsiteY0" fmla="*/ 0 h 189781"/>
                  <a:gd name="connsiteX1" fmla="*/ 207034 w 207034"/>
                  <a:gd name="connsiteY1" fmla="*/ 189781 h 189781"/>
                  <a:gd name="connsiteX2" fmla="*/ 0 w 207034"/>
                  <a:gd name="connsiteY2" fmla="*/ 189781 h 189781"/>
                  <a:gd name="connsiteX3" fmla="*/ 0 w 207034"/>
                  <a:gd name="connsiteY3" fmla="*/ 0 h 189781"/>
                  <a:gd name="connsiteX0" fmla="*/ 0 w 207034"/>
                  <a:gd name="connsiteY0" fmla="*/ 0 h 189781"/>
                  <a:gd name="connsiteX1" fmla="*/ 207034 w 207034"/>
                  <a:gd name="connsiteY1" fmla="*/ 189781 h 189781"/>
                  <a:gd name="connsiteX2" fmla="*/ 0 w 207034"/>
                  <a:gd name="connsiteY2" fmla="*/ 189781 h 189781"/>
                  <a:gd name="connsiteX3" fmla="*/ 0 w 207034"/>
                  <a:gd name="connsiteY3" fmla="*/ 0 h 189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034" h="189781">
                    <a:moveTo>
                      <a:pt x="0" y="0"/>
                    </a:moveTo>
                    <a:cubicBezTo>
                      <a:pt x="132271" y="69011"/>
                      <a:pt x="166777" y="120770"/>
                      <a:pt x="207034" y="189781"/>
                    </a:cubicBezTo>
                    <a:lnTo>
                      <a:pt x="0" y="18978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1">
                <a:extLst>
                  <a:ext uri="{FF2B5EF4-FFF2-40B4-BE49-F238E27FC236}">
                    <a16:creationId xmlns:a16="http://schemas.microsoft.com/office/drawing/2014/main" id="{61E4E5DD-2458-4A51-A6AC-D5B44D5B7B5B}"/>
                  </a:ext>
                </a:extLst>
              </p:cNvPr>
              <p:cNvSpPr/>
              <p:nvPr/>
            </p:nvSpPr>
            <p:spPr>
              <a:xfrm>
                <a:off x="3418180" y="1472242"/>
                <a:ext cx="2185721" cy="851139"/>
              </a:xfrm>
              <a:custGeom>
                <a:avLst/>
                <a:gdLst>
                  <a:gd name="connsiteX0" fmla="*/ 0 w 2185721"/>
                  <a:gd name="connsiteY0" fmla="*/ 0 h 646118"/>
                  <a:gd name="connsiteX1" fmla="*/ 2185721 w 2185721"/>
                  <a:gd name="connsiteY1" fmla="*/ 0 h 646118"/>
                  <a:gd name="connsiteX2" fmla="*/ 2185721 w 2185721"/>
                  <a:gd name="connsiteY2" fmla="*/ 646118 h 646118"/>
                  <a:gd name="connsiteX3" fmla="*/ 0 w 2185721"/>
                  <a:gd name="connsiteY3" fmla="*/ 646118 h 646118"/>
                  <a:gd name="connsiteX4" fmla="*/ 0 w 2185721"/>
                  <a:gd name="connsiteY4" fmla="*/ 0 h 646118"/>
                  <a:gd name="connsiteX0" fmla="*/ 0 w 2185721"/>
                  <a:gd name="connsiteY0" fmla="*/ 0 h 646118"/>
                  <a:gd name="connsiteX1" fmla="*/ 2185721 w 2185721"/>
                  <a:gd name="connsiteY1" fmla="*/ 0 h 646118"/>
                  <a:gd name="connsiteX2" fmla="*/ 2185721 w 2185721"/>
                  <a:gd name="connsiteY2" fmla="*/ 646118 h 646118"/>
                  <a:gd name="connsiteX3" fmla="*/ 1056054 w 2185721"/>
                  <a:gd name="connsiteY3" fmla="*/ 644105 h 646118"/>
                  <a:gd name="connsiteX4" fmla="*/ 0 w 2185721"/>
                  <a:gd name="connsiteY4" fmla="*/ 646118 h 646118"/>
                  <a:gd name="connsiteX5" fmla="*/ 0 w 2185721"/>
                  <a:gd name="connsiteY5" fmla="*/ 0 h 646118"/>
                  <a:gd name="connsiteX0" fmla="*/ 0 w 2185721"/>
                  <a:gd name="connsiteY0" fmla="*/ 0 h 839637"/>
                  <a:gd name="connsiteX1" fmla="*/ 2185721 w 2185721"/>
                  <a:gd name="connsiteY1" fmla="*/ 0 h 839637"/>
                  <a:gd name="connsiteX2" fmla="*/ 2185721 w 2185721"/>
                  <a:gd name="connsiteY2" fmla="*/ 646118 h 839637"/>
                  <a:gd name="connsiteX3" fmla="*/ 1090560 w 2185721"/>
                  <a:gd name="connsiteY3" fmla="*/ 839637 h 839637"/>
                  <a:gd name="connsiteX4" fmla="*/ 0 w 2185721"/>
                  <a:gd name="connsiteY4" fmla="*/ 646118 h 839637"/>
                  <a:gd name="connsiteX5" fmla="*/ 0 w 2185721"/>
                  <a:gd name="connsiteY5" fmla="*/ 0 h 839637"/>
                  <a:gd name="connsiteX0" fmla="*/ 0 w 2185721"/>
                  <a:gd name="connsiteY0" fmla="*/ 0 h 839637"/>
                  <a:gd name="connsiteX1" fmla="*/ 2185721 w 2185721"/>
                  <a:gd name="connsiteY1" fmla="*/ 0 h 839637"/>
                  <a:gd name="connsiteX2" fmla="*/ 2185721 w 2185721"/>
                  <a:gd name="connsiteY2" fmla="*/ 646118 h 839637"/>
                  <a:gd name="connsiteX3" fmla="*/ 1090560 w 2185721"/>
                  <a:gd name="connsiteY3" fmla="*/ 839637 h 839637"/>
                  <a:gd name="connsiteX4" fmla="*/ 0 w 2185721"/>
                  <a:gd name="connsiteY4" fmla="*/ 646118 h 839637"/>
                  <a:gd name="connsiteX5" fmla="*/ 0 w 2185721"/>
                  <a:gd name="connsiteY5" fmla="*/ 0 h 839637"/>
                  <a:gd name="connsiteX0" fmla="*/ 0 w 2185721"/>
                  <a:gd name="connsiteY0" fmla="*/ 0 h 839637"/>
                  <a:gd name="connsiteX1" fmla="*/ 2185721 w 2185721"/>
                  <a:gd name="connsiteY1" fmla="*/ 0 h 839637"/>
                  <a:gd name="connsiteX2" fmla="*/ 2185721 w 2185721"/>
                  <a:gd name="connsiteY2" fmla="*/ 646118 h 839637"/>
                  <a:gd name="connsiteX3" fmla="*/ 1090560 w 2185721"/>
                  <a:gd name="connsiteY3" fmla="*/ 839637 h 839637"/>
                  <a:gd name="connsiteX4" fmla="*/ 0 w 2185721"/>
                  <a:gd name="connsiteY4" fmla="*/ 646118 h 839637"/>
                  <a:gd name="connsiteX5" fmla="*/ 0 w 2185721"/>
                  <a:gd name="connsiteY5" fmla="*/ 0 h 839637"/>
                  <a:gd name="connsiteX0" fmla="*/ 0 w 2185721"/>
                  <a:gd name="connsiteY0" fmla="*/ 0 h 851139"/>
                  <a:gd name="connsiteX1" fmla="*/ 2185721 w 2185721"/>
                  <a:gd name="connsiteY1" fmla="*/ 0 h 851139"/>
                  <a:gd name="connsiteX2" fmla="*/ 2185721 w 2185721"/>
                  <a:gd name="connsiteY2" fmla="*/ 646118 h 851139"/>
                  <a:gd name="connsiteX3" fmla="*/ 1096311 w 2185721"/>
                  <a:gd name="connsiteY3" fmla="*/ 851139 h 851139"/>
                  <a:gd name="connsiteX4" fmla="*/ 0 w 2185721"/>
                  <a:gd name="connsiteY4" fmla="*/ 646118 h 851139"/>
                  <a:gd name="connsiteX5" fmla="*/ 0 w 2185721"/>
                  <a:gd name="connsiteY5" fmla="*/ 0 h 851139"/>
                  <a:gd name="connsiteX0" fmla="*/ 0 w 2185721"/>
                  <a:gd name="connsiteY0" fmla="*/ 0 h 851139"/>
                  <a:gd name="connsiteX1" fmla="*/ 2185721 w 2185721"/>
                  <a:gd name="connsiteY1" fmla="*/ 0 h 851139"/>
                  <a:gd name="connsiteX2" fmla="*/ 2185721 w 2185721"/>
                  <a:gd name="connsiteY2" fmla="*/ 646118 h 851139"/>
                  <a:gd name="connsiteX3" fmla="*/ 1096311 w 2185721"/>
                  <a:gd name="connsiteY3" fmla="*/ 851139 h 851139"/>
                  <a:gd name="connsiteX4" fmla="*/ 0 w 2185721"/>
                  <a:gd name="connsiteY4" fmla="*/ 646118 h 851139"/>
                  <a:gd name="connsiteX5" fmla="*/ 0 w 2185721"/>
                  <a:gd name="connsiteY5" fmla="*/ 0 h 851139"/>
                  <a:gd name="connsiteX0" fmla="*/ 0 w 2185721"/>
                  <a:gd name="connsiteY0" fmla="*/ 0 h 851139"/>
                  <a:gd name="connsiteX1" fmla="*/ 2185721 w 2185721"/>
                  <a:gd name="connsiteY1" fmla="*/ 0 h 851139"/>
                  <a:gd name="connsiteX2" fmla="*/ 2185721 w 2185721"/>
                  <a:gd name="connsiteY2" fmla="*/ 646118 h 851139"/>
                  <a:gd name="connsiteX3" fmla="*/ 1096311 w 2185721"/>
                  <a:gd name="connsiteY3" fmla="*/ 851139 h 851139"/>
                  <a:gd name="connsiteX4" fmla="*/ 0 w 2185721"/>
                  <a:gd name="connsiteY4" fmla="*/ 646118 h 851139"/>
                  <a:gd name="connsiteX5" fmla="*/ 0 w 2185721"/>
                  <a:gd name="connsiteY5" fmla="*/ 0 h 851139"/>
                  <a:gd name="connsiteX0" fmla="*/ 0 w 2185721"/>
                  <a:gd name="connsiteY0" fmla="*/ 0 h 851139"/>
                  <a:gd name="connsiteX1" fmla="*/ 2185721 w 2185721"/>
                  <a:gd name="connsiteY1" fmla="*/ 0 h 851139"/>
                  <a:gd name="connsiteX2" fmla="*/ 2185721 w 2185721"/>
                  <a:gd name="connsiteY2" fmla="*/ 646118 h 851139"/>
                  <a:gd name="connsiteX3" fmla="*/ 1096311 w 2185721"/>
                  <a:gd name="connsiteY3" fmla="*/ 851139 h 851139"/>
                  <a:gd name="connsiteX4" fmla="*/ 0 w 2185721"/>
                  <a:gd name="connsiteY4" fmla="*/ 646118 h 851139"/>
                  <a:gd name="connsiteX5" fmla="*/ 0 w 2185721"/>
                  <a:gd name="connsiteY5" fmla="*/ 0 h 851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5721" h="851139">
                    <a:moveTo>
                      <a:pt x="0" y="0"/>
                    </a:moveTo>
                    <a:lnTo>
                      <a:pt x="2185721" y="0"/>
                    </a:lnTo>
                    <a:lnTo>
                      <a:pt x="2185721" y="646118"/>
                    </a:lnTo>
                    <a:cubicBezTo>
                      <a:pt x="1820667" y="710624"/>
                      <a:pt x="1495870" y="792384"/>
                      <a:pt x="1096311" y="851139"/>
                    </a:cubicBezTo>
                    <a:cubicBezTo>
                      <a:pt x="692535" y="803886"/>
                      <a:pt x="363520" y="710624"/>
                      <a:pt x="0" y="64611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EBEA530-4CBB-4355-9C04-EAF99A8B995C}"/>
                </a:ext>
              </a:extLst>
            </p:cNvPr>
            <p:cNvSpPr txBox="1"/>
            <p:nvPr/>
          </p:nvSpPr>
          <p:spPr>
            <a:xfrm>
              <a:off x="2836809" y="1280073"/>
              <a:ext cx="1540021" cy="4617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200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r>
                <a:rPr lang="en-US" sz="1800"/>
                <a:t>Iterative Deepening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2768B44-4340-4DCC-8F09-F2A8FBFAAECA}"/>
              </a:ext>
            </a:extLst>
          </p:cNvPr>
          <p:cNvGrpSpPr/>
          <p:nvPr/>
        </p:nvGrpSpPr>
        <p:grpSpPr>
          <a:xfrm>
            <a:off x="2296924" y="1722230"/>
            <a:ext cx="1801091" cy="867611"/>
            <a:chOff x="2296923" y="818618"/>
            <a:chExt cx="1801091" cy="86761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03121CA-A74A-488A-8687-D5CD63E463D6}"/>
                </a:ext>
              </a:extLst>
            </p:cNvPr>
            <p:cNvGrpSpPr/>
            <p:nvPr/>
          </p:nvGrpSpPr>
          <p:grpSpPr>
            <a:xfrm>
              <a:off x="2441171" y="818618"/>
              <a:ext cx="1522866" cy="867611"/>
              <a:chOff x="2815729" y="1230922"/>
              <a:chExt cx="1591810" cy="619864"/>
            </a:xfrm>
            <a:solidFill>
              <a:srgbClr val="FF5969"/>
            </a:solidFill>
          </p:grpSpPr>
          <p:sp>
            <p:nvSpPr>
              <p:cNvPr id="37" name="Rectangle 1">
                <a:extLst>
                  <a:ext uri="{FF2B5EF4-FFF2-40B4-BE49-F238E27FC236}">
                    <a16:creationId xmlns:a16="http://schemas.microsoft.com/office/drawing/2014/main" id="{695EB464-EDE2-4C11-A366-254D4E9592FB}"/>
                  </a:ext>
                </a:extLst>
              </p:cNvPr>
              <p:cNvSpPr/>
              <p:nvPr/>
            </p:nvSpPr>
            <p:spPr>
              <a:xfrm>
                <a:off x="2815729" y="1230922"/>
                <a:ext cx="1591810" cy="619864"/>
              </a:xfrm>
              <a:custGeom>
                <a:avLst/>
                <a:gdLst>
                  <a:gd name="connsiteX0" fmla="*/ 0 w 2185721"/>
                  <a:gd name="connsiteY0" fmla="*/ 0 h 646118"/>
                  <a:gd name="connsiteX1" fmla="*/ 2185721 w 2185721"/>
                  <a:gd name="connsiteY1" fmla="*/ 0 h 646118"/>
                  <a:gd name="connsiteX2" fmla="*/ 2185721 w 2185721"/>
                  <a:gd name="connsiteY2" fmla="*/ 646118 h 646118"/>
                  <a:gd name="connsiteX3" fmla="*/ 0 w 2185721"/>
                  <a:gd name="connsiteY3" fmla="*/ 646118 h 646118"/>
                  <a:gd name="connsiteX4" fmla="*/ 0 w 2185721"/>
                  <a:gd name="connsiteY4" fmla="*/ 0 h 646118"/>
                  <a:gd name="connsiteX0" fmla="*/ 0 w 2185721"/>
                  <a:gd name="connsiteY0" fmla="*/ 0 h 646118"/>
                  <a:gd name="connsiteX1" fmla="*/ 2185721 w 2185721"/>
                  <a:gd name="connsiteY1" fmla="*/ 0 h 646118"/>
                  <a:gd name="connsiteX2" fmla="*/ 2185721 w 2185721"/>
                  <a:gd name="connsiteY2" fmla="*/ 646118 h 646118"/>
                  <a:gd name="connsiteX3" fmla="*/ 1056054 w 2185721"/>
                  <a:gd name="connsiteY3" fmla="*/ 644105 h 646118"/>
                  <a:gd name="connsiteX4" fmla="*/ 0 w 2185721"/>
                  <a:gd name="connsiteY4" fmla="*/ 646118 h 646118"/>
                  <a:gd name="connsiteX5" fmla="*/ 0 w 2185721"/>
                  <a:gd name="connsiteY5" fmla="*/ 0 h 646118"/>
                  <a:gd name="connsiteX0" fmla="*/ 0 w 2185721"/>
                  <a:gd name="connsiteY0" fmla="*/ 0 h 839637"/>
                  <a:gd name="connsiteX1" fmla="*/ 2185721 w 2185721"/>
                  <a:gd name="connsiteY1" fmla="*/ 0 h 839637"/>
                  <a:gd name="connsiteX2" fmla="*/ 2185721 w 2185721"/>
                  <a:gd name="connsiteY2" fmla="*/ 646118 h 839637"/>
                  <a:gd name="connsiteX3" fmla="*/ 1090560 w 2185721"/>
                  <a:gd name="connsiteY3" fmla="*/ 839637 h 839637"/>
                  <a:gd name="connsiteX4" fmla="*/ 0 w 2185721"/>
                  <a:gd name="connsiteY4" fmla="*/ 646118 h 839637"/>
                  <a:gd name="connsiteX5" fmla="*/ 0 w 2185721"/>
                  <a:gd name="connsiteY5" fmla="*/ 0 h 839637"/>
                  <a:gd name="connsiteX0" fmla="*/ 0 w 2185721"/>
                  <a:gd name="connsiteY0" fmla="*/ 0 h 839637"/>
                  <a:gd name="connsiteX1" fmla="*/ 2185721 w 2185721"/>
                  <a:gd name="connsiteY1" fmla="*/ 0 h 839637"/>
                  <a:gd name="connsiteX2" fmla="*/ 2185721 w 2185721"/>
                  <a:gd name="connsiteY2" fmla="*/ 646118 h 839637"/>
                  <a:gd name="connsiteX3" fmla="*/ 1090560 w 2185721"/>
                  <a:gd name="connsiteY3" fmla="*/ 839637 h 839637"/>
                  <a:gd name="connsiteX4" fmla="*/ 0 w 2185721"/>
                  <a:gd name="connsiteY4" fmla="*/ 646118 h 839637"/>
                  <a:gd name="connsiteX5" fmla="*/ 0 w 2185721"/>
                  <a:gd name="connsiteY5" fmla="*/ 0 h 839637"/>
                  <a:gd name="connsiteX0" fmla="*/ 0 w 2185721"/>
                  <a:gd name="connsiteY0" fmla="*/ 0 h 839637"/>
                  <a:gd name="connsiteX1" fmla="*/ 2185721 w 2185721"/>
                  <a:gd name="connsiteY1" fmla="*/ 0 h 839637"/>
                  <a:gd name="connsiteX2" fmla="*/ 2185721 w 2185721"/>
                  <a:gd name="connsiteY2" fmla="*/ 646118 h 839637"/>
                  <a:gd name="connsiteX3" fmla="*/ 1090560 w 2185721"/>
                  <a:gd name="connsiteY3" fmla="*/ 839637 h 839637"/>
                  <a:gd name="connsiteX4" fmla="*/ 0 w 2185721"/>
                  <a:gd name="connsiteY4" fmla="*/ 646118 h 839637"/>
                  <a:gd name="connsiteX5" fmla="*/ 0 w 2185721"/>
                  <a:gd name="connsiteY5" fmla="*/ 0 h 839637"/>
                  <a:gd name="connsiteX0" fmla="*/ 0 w 2185721"/>
                  <a:gd name="connsiteY0" fmla="*/ 0 h 851139"/>
                  <a:gd name="connsiteX1" fmla="*/ 2185721 w 2185721"/>
                  <a:gd name="connsiteY1" fmla="*/ 0 h 851139"/>
                  <a:gd name="connsiteX2" fmla="*/ 2185721 w 2185721"/>
                  <a:gd name="connsiteY2" fmla="*/ 646118 h 851139"/>
                  <a:gd name="connsiteX3" fmla="*/ 1096311 w 2185721"/>
                  <a:gd name="connsiteY3" fmla="*/ 851139 h 851139"/>
                  <a:gd name="connsiteX4" fmla="*/ 0 w 2185721"/>
                  <a:gd name="connsiteY4" fmla="*/ 646118 h 851139"/>
                  <a:gd name="connsiteX5" fmla="*/ 0 w 2185721"/>
                  <a:gd name="connsiteY5" fmla="*/ 0 h 851139"/>
                  <a:gd name="connsiteX0" fmla="*/ 0 w 2185721"/>
                  <a:gd name="connsiteY0" fmla="*/ 0 h 851139"/>
                  <a:gd name="connsiteX1" fmla="*/ 2185721 w 2185721"/>
                  <a:gd name="connsiteY1" fmla="*/ 0 h 851139"/>
                  <a:gd name="connsiteX2" fmla="*/ 2185721 w 2185721"/>
                  <a:gd name="connsiteY2" fmla="*/ 646118 h 851139"/>
                  <a:gd name="connsiteX3" fmla="*/ 1096311 w 2185721"/>
                  <a:gd name="connsiteY3" fmla="*/ 851139 h 851139"/>
                  <a:gd name="connsiteX4" fmla="*/ 0 w 2185721"/>
                  <a:gd name="connsiteY4" fmla="*/ 646118 h 851139"/>
                  <a:gd name="connsiteX5" fmla="*/ 0 w 2185721"/>
                  <a:gd name="connsiteY5" fmla="*/ 0 h 851139"/>
                  <a:gd name="connsiteX0" fmla="*/ 0 w 2185721"/>
                  <a:gd name="connsiteY0" fmla="*/ 0 h 851139"/>
                  <a:gd name="connsiteX1" fmla="*/ 2185721 w 2185721"/>
                  <a:gd name="connsiteY1" fmla="*/ 0 h 851139"/>
                  <a:gd name="connsiteX2" fmla="*/ 2185721 w 2185721"/>
                  <a:gd name="connsiteY2" fmla="*/ 646118 h 851139"/>
                  <a:gd name="connsiteX3" fmla="*/ 1096311 w 2185721"/>
                  <a:gd name="connsiteY3" fmla="*/ 851139 h 851139"/>
                  <a:gd name="connsiteX4" fmla="*/ 0 w 2185721"/>
                  <a:gd name="connsiteY4" fmla="*/ 646118 h 851139"/>
                  <a:gd name="connsiteX5" fmla="*/ 0 w 2185721"/>
                  <a:gd name="connsiteY5" fmla="*/ 0 h 851139"/>
                  <a:gd name="connsiteX0" fmla="*/ 0 w 2185721"/>
                  <a:gd name="connsiteY0" fmla="*/ 0 h 851139"/>
                  <a:gd name="connsiteX1" fmla="*/ 2185721 w 2185721"/>
                  <a:gd name="connsiteY1" fmla="*/ 0 h 851139"/>
                  <a:gd name="connsiteX2" fmla="*/ 2185721 w 2185721"/>
                  <a:gd name="connsiteY2" fmla="*/ 646118 h 851139"/>
                  <a:gd name="connsiteX3" fmla="*/ 1096311 w 2185721"/>
                  <a:gd name="connsiteY3" fmla="*/ 851139 h 851139"/>
                  <a:gd name="connsiteX4" fmla="*/ 0 w 2185721"/>
                  <a:gd name="connsiteY4" fmla="*/ 646118 h 851139"/>
                  <a:gd name="connsiteX5" fmla="*/ 0 w 2185721"/>
                  <a:gd name="connsiteY5" fmla="*/ 0 h 851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5721" h="851139">
                    <a:moveTo>
                      <a:pt x="0" y="0"/>
                    </a:moveTo>
                    <a:lnTo>
                      <a:pt x="2185721" y="0"/>
                    </a:lnTo>
                    <a:lnTo>
                      <a:pt x="2185721" y="646118"/>
                    </a:lnTo>
                    <a:cubicBezTo>
                      <a:pt x="1820667" y="710624"/>
                      <a:pt x="1495870" y="792384"/>
                      <a:pt x="1096311" y="851139"/>
                    </a:cubicBezTo>
                    <a:cubicBezTo>
                      <a:pt x="692535" y="803886"/>
                      <a:pt x="363520" y="710624"/>
                      <a:pt x="0" y="64611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02C5F22-7166-40EC-8798-CC455C706938}"/>
                  </a:ext>
                </a:extLst>
              </p:cNvPr>
              <p:cNvSpPr txBox="1"/>
              <p:nvPr/>
            </p:nvSpPr>
            <p:spPr>
              <a:xfrm>
                <a:off x="2871581" y="1322019"/>
                <a:ext cx="1447839" cy="46177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Breadth-First</a:t>
                </a:r>
              </a:p>
            </p:txBody>
          </p:sp>
        </p:grpSp>
        <p:sp>
          <p:nvSpPr>
            <p:cNvPr id="69" name="Rectangle 2">
              <a:extLst>
                <a:ext uri="{FF2B5EF4-FFF2-40B4-BE49-F238E27FC236}">
                  <a16:creationId xmlns:a16="http://schemas.microsoft.com/office/drawing/2014/main" id="{540381DA-50D5-4B4A-8456-7113AB1D6365}"/>
                </a:ext>
              </a:extLst>
            </p:cNvPr>
            <p:cNvSpPr/>
            <p:nvPr/>
          </p:nvSpPr>
          <p:spPr>
            <a:xfrm>
              <a:off x="3953766" y="823651"/>
              <a:ext cx="144248" cy="193454"/>
            </a:xfrm>
            <a:custGeom>
              <a:avLst/>
              <a:gdLst>
                <a:gd name="connsiteX0" fmla="*/ 0 w 207034"/>
                <a:gd name="connsiteY0" fmla="*/ 0 h 189781"/>
                <a:gd name="connsiteX1" fmla="*/ 207034 w 207034"/>
                <a:gd name="connsiteY1" fmla="*/ 0 h 189781"/>
                <a:gd name="connsiteX2" fmla="*/ 207034 w 207034"/>
                <a:gd name="connsiteY2" fmla="*/ 189781 h 189781"/>
                <a:gd name="connsiteX3" fmla="*/ 0 w 207034"/>
                <a:gd name="connsiteY3" fmla="*/ 189781 h 189781"/>
                <a:gd name="connsiteX4" fmla="*/ 0 w 207034"/>
                <a:gd name="connsiteY4" fmla="*/ 0 h 189781"/>
                <a:gd name="connsiteX0" fmla="*/ 0 w 207034"/>
                <a:gd name="connsiteY0" fmla="*/ 0 h 189781"/>
                <a:gd name="connsiteX1" fmla="*/ 207034 w 207034"/>
                <a:gd name="connsiteY1" fmla="*/ 189781 h 189781"/>
                <a:gd name="connsiteX2" fmla="*/ 0 w 207034"/>
                <a:gd name="connsiteY2" fmla="*/ 189781 h 189781"/>
                <a:gd name="connsiteX3" fmla="*/ 0 w 207034"/>
                <a:gd name="connsiteY3" fmla="*/ 0 h 189781"/>
                <a:gd name="connsiteX0" fmla="*/ 0 w 207034"/>
                <a:gd name="connsiteY0" fmla="*/ 0 h 189781"/>
                <a:gd name="connsiteX1" fmla="*/ 207034 w 207034"/>
                <a:gd name="connsiteY1" fmla="*/ 189781 h 189781"/>
                <a:gd name="connsiteX2" fmla="*/ 0 w 207034"/>
                <a:gd name="connsiteY2" fmla="*/ 189781 h 189781"/>
                <a:gd name="connsiteX3" fmla="*/ 0 w 207034"/>
                <a:gd name="connsiteY3" fmla="*/ 0 h 189781"/>
                <a:gd name="connsiteX0" fmla="*/ 0 w 207034"/>
                <a:gd name="connsiteY0" fmla="*/ 0 h 189781"/>
                <a:gd name="connsiteX1" fmla="*/ 207034 w 207034"/>
                <a:gd name="connsiteY1" fmla="*/ 189781 h 189781"/>
                <a:gd name="connsiteX2" fmla="*/ 0 w 207034"/>
                <a:gd name="connsiteY2" fmla="*/ 189781 h 189781"/>
                <a:gd name="connsiteX3" fmla="*/ 0 w 207034"/>
                <a:gd name="connsiteY3" fmla="*/ 0 h 18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034" h="189781">
                  <a:moveTo>
                    <a:pt x="0" y="0"/>
                  </a:moveTo>
                  <a:cubicBezTo>
                    <a:pt x="132271" y="69011"/>
                    <a:pt x="166777" y="120770"/>
                    <a:pt x="207034" y="189781"/>
                  </a:cubicBezTo>
                  <a:lnTo>
                    <a:pt x="0" y="189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2">
              <a:extLst>
                <a:ext uri="{FF2B5EF4-FFF2-40B4-BE49-F238E27FC236}">
                  <a16:creationId xmlns:a16="http://schemas.microsoft.com/office/drawing/2014/main" id="{8132F720-B145-4395-AD5D-E565FD82415B}"/>
                </a:ext>
              </a:extLst>
            </p:cNvPr>
            <p:cNvSpPr/>
            <p:nvPr/>
          </p:nvSpPr>
          <p:spPr>
            <a:xfrm flipH="1">
              <a:off x="2296923" y="823650"/>
              <a:ext cx="144248" cy="193454"/>
            </a:xfrm>
            <a:custGeom>
              <a:avLst/>
              <a:gdLst>
                <a:gd name="connsiteX0" fmla="*/ 0 w 207034"/>
                <a:gd name="connsiteY0" fmla="*/ 0 h 189781"/>
                <a:gd name="connsiteX1" fmla="*/ 207034 w 207034"/>
                <a:gd name="connsiteY1" fmla="*/ 0 h 189781"/>
                <a:gd name="connsiteX2" fmla="*/ 207034 w 207034"/>
                <a:gd name="connsiteY2" fmla="*/ 189781 h 189781"/>
                <a:gd name="connsiteX3" fmla="*/ 0 w 207034"/>
                <a:gd name="connsiteY3" fmla="*/ 189781 h 189781"/>
                <a:gd name="connsiteX4" fmla="*/ 0 w 207034"/>
                <a:gd name="connsiteY4" fmla="*/ 0 h 189781"/>
                <a:gd name="connsiteX0" fmla="*/ 0 w 207034"/>
                <a:gd name="connsiteY0" fmla="*/ 0 h 189781"/>
                <a:gd name="connsiteX1" fmla="*/ 207034 w 207034"/>
                <a:gd name="connsiteY1" fmla="*/ 189781 h 189781"/>
                <a:gd name="connsiteX2" fmla="*/ 0 w 207034"/>
                <a:gd name="connsiteY2" fmla="*/ 189781 h 189781"/>
                <a:gd name="connsiteX3" fmla="*/ 0 w 207034"/>
                <a:gd name="connsiteY3" fmla="*/ 0 h 189781"/>
                <a:gd name="connsiteX0" fmla="*/ 0 w 207034"/>
                <a:gd name="connsiteY0" fmla="*/ 0 h 189781"/>
                <a:gd name="connsiteX1" fmla="*/ 207034 w 207034"/>
                <a:gd name="connsiteY1" fmla="*/ 189781 h 189781"/>
                <a:gd name="connsiteX2" fmla="*/ 0 w 207034"/>
                <a:gd name="connsiteY2" fmla="*/ 189781 h 189781"/>
                <a:gd name="connsiteX3" fmla="*/ 0 w 207034"/>
                <a:gd name="connsiteY3" fmla="*/ 0 h 189781"/>
                <a:gd name="connsiteX0" fmla="*/ 0 w 207034"/>
                <a:gd name="connsiteY0" fmla="*/ 0 h 189781"/>
                <a:gd name="connsiteX1" fmla="*/ 207034 w 207034"/>
                <a:gd name="connsiteY1" fmla="*/ 189781 h 189781"/>
                <a:gd name="connsiteX2" fmla="*/ 0 w 207034"/>
                <a:gd name="connsiteY2" fmla="*/ 189781 h 189781"/>
                <a:gd name="connsiteX3" fmla="*/ 0 w 207034"/>
                <a:gd name="connsiteY3" fmla="*/ 0 h 18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034" h="189781">
                  <a:moveTo>
                    <a:pt x="0" y="0"/>
                  </a:moveTo>
                  <a:cubicBezTo>
                    <a:pt x="132271" y="69011"/>
                    <a:pt x="166777" y="120770"/>
                    <a:pt x="207034" y="189781"/>
                  </a:cubicBezTo>
                  <a:lnTo>
                    <a:pt x="0" y="189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CB225D41-EBB0-4DC7-9903-6C79914E590D}"/>
              </a:ext>
            </a:extLst>
          </p:cNvPr>
          <p:cNvSpPr txBox="1"/>
          <p:nvPr/>
        </p:nvSpPr>
        <p:spPr>
          <a:xfrm>
            <a:off x="3342672" y="3083612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83C936"/>
                </a:solidFill>
              </a:rPr>
              <a:t>c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AFDACCC-B23C-4C9A-986B-FAF570A3A62F}"/>
              </a:ext>
            </a:extLst>
          </p:cNvPr>
          <p:cNvSpPr txBox="1"/>
          <p:nvPr/>
        </p:nvSpPr>
        <p:spPr>
          <a:xfrm>
            <a:off x="10592653" y="3057820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83C936"/>
                </a:solidFill>
              </a:rPr>
              <a:t>c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7E9F130-C2F2-44BB-9B5B-9AEC4675DCCE}"/>
              </a:ext>
            </a:extLst>
          </p:cNvPr>
          <p:cNvSpPr txBox="1"/>
          <p:nvPr/>
        </p:nvSpPr>
        <p:spPr>
          <a:xfrm>
            <a:off x="3342672" y="262050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83C936"/>
                </a:solidFill>
              </a:rPr>
              <a:t>a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8C65BBE-CE1F-48D9-9537-996B49635409}"/>
              </a:ext>
            </a:extLst>
          </p:cNvPr>
          <p:cNvSpPr txBox="1"/>
          <p:nvPr/>
        </p:nvSpPr>
        <p:spPr>
          <a:xfrm>
            <a:off x="10592653" y="262050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83C936"/>
                </a:solidFill>
              </a:rPr>
              <a:t>a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5960386-2940-49EE-A39F-96671B897FF1}"/>
              </a:ext>
            </a:extLst>
          </p:cNvPr>
          <p:cNvSpPr txBox="1"/>
          <p:nvPr/>
        </p:nvSpPr>
        <p:spPr>
          <a:xfrm>
            <a:off x="5268798" y="2620507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83C936"/>
                </a:solidFill>
              </a:rPr>
              <a:t>a,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CDE8F-D54F-427B-914C-D21477AEA19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56168" y="6276990"/>
            <a:ext cx="445655" cy="523846"/>
          </a:xfrm>
        </p:spPr>
        <p:txBody>
          <a:bodyPr/>
          <a:lstStyle/>
          <a:p>
            <a:fld id="{FB8F00EA-599A-498D-BED7-EB41F507973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997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9E24FA-3635-4ADA-89D0-9762C5EE8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7890" y="934719"/>
            <a:ext cx="3916220" cy="653647"/>
          </a:xfrm>
        </p:spPr>
        <p:txBody>
          <a:bodyPr>
            <a:normAutofit fontScale="90000"/>
          </a:bodyPr>
          <a:lstStyle/>
          <a:p>
            <a:r>
              <a:rPr lang="en-US"/>
              <a:t>THÀNH VIÊN</a:t>
            </a: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DA8CF5C9-3E3C-4DF2-8C28-525596A959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871107"/>
              </p:ext>
            </p:extLst>
          </p:nvPr>
        </p:nvGraphicFramePr>
        <p:xfrm>
          <a:off x="4004309" y="1981200"/>
          <a:ext cx="5342891" cy="3594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849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CBE9BBC6-7CC5-4EDE-941B-4B6F82FC91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>
                                            <p:graphicEl>
                                              <a:dgm id="{CBE9BBC6-7CC5-4EDE-941B-4B6F82FC91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>
                                            <p:graphicEl>
                                              <a:dgm id="{CBE9BBC6-7CC5-4EDE-941B-4B6F82FC91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18E1513D-3EA3-4E92-9C7C-DE9D3C113E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>
                                            <p:graphicEl>
                                              <a:dgm id="{18E1513D-3EA3-4E92-9C7C-DE9D3C113E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>
                                            <p:graphicEl>
                                              <a:dgm id="{18E1513D-3EA3-4E92-9C7C-DE9D3C113E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EB9706CA-A1C8-4686-A673-CE7BDDD734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>
                                            <p:graphicEl>
                                              <a:dgm id="{EB9706CA-A1C8-4686-A673-CE7BDDD734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>
                                            <p:graphicEl>
                                              <a:dgm id="{EB9706CA-A1C8-4686-A673-CE7BDDD734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BF79142D-905C-42DD-AA85-81FF25C612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>
                                            <p:graphicEl>
                                              <a:dgm id="{BF79142D-905C-42DD-AA85-81FF25C612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graphicEl>
                                              <a:dgm id="{BF79142D-905C-42DD-AA85-81FF25C612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BCA03AAA-0DEE-4155-893D-6FC0692CCA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>
                                            <p:graphicEl>
                                              <a:dgm id="{BCA03AAA-0DEE-4155-893D-6FC0692CCA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graphicEl>
                                              <a:dgm id="{BCA03AAA-0DEE-4155-893D-6FC0692CCA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C00831A1-8A2D-406D-80B1-C349D95C4B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>
                                            <p:graphicEl>
                                              <a:dgm id="{C00831A1-8A2D-406D-80B1-C349D95C4B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>
                                            <p:graphicEl>
                                              <a:dgm id="{C00831A1-8A2D-406D-80B1-C349D95C4B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09710836-32D6-4BF0-838D-6CCB920211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>
                                            <p:graphicEl>
                                              <a:dgm id="{09710836-32D6-4BF0-838D-6CCB920211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>
                                            <p:graphicEl>
                                              <a:dgm id="{09710836-32D6-4BF0-838D-6CCB920211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93353125-8E29-4EEB-AD8E-BEB493801D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>
                                            <p:graphicEl>
                                              <a:dgm id="{93353125-8E29-4EEB-AD8E-BEB493801D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>
                                            <p:graphicEl>
                                              <a:dgm id="{93353125-8E29-4EEB-AD8E-BEB493801D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458DA2AB-B9BB-40E0-A1DD-8D51796EDF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>
                                            <p:graphicEl>
                                              <a:dgm id="{458DA2AB-B9BB-40E0-A1DD-8D51796EDF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>
                                            <p:graphicEl>
                                              <a:dgm id="{458DA2AB-B9BB-40E0-A1DD-8D51796EDF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482F78A0-E283-4F34-8A6B-12664E13F6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>
                                            <p:graphicEl>
                                              <a:dgm id="{482F78A0-E283-4F34-8A6B-12664E13F6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>
                                            <p:graphicEl>
                                              <a:dgm id="{482F78A0-E283-4F34-8A6B-12664E13F6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BD62660A-1346-4E8C-9241-435EFAE2C7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>
                                            <p:graphicEl>
                                              <a:dgm id="{BD62660A-1346-4E8C-9241-435EFAE2C7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>
                                            <p:graphicEl>
                                              <a:dgm id="{BD62660A-1346-4E8C-9241-435EFAE2C7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EE80965B-7696-4FC0-A200-82232D8A4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>
                                            <p:graphicEl>
                                              <a:dgm id="{EE80965B-7696-4FC0-A200-82232D8A4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>
                                            <p:graphicEl>
                                              <a:dgm id="{EE80965B-7696-4FC0-A200-82232D8A4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58A12476-342B-4A74-A150-367DB1E801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>
                                            <p:graphicEl>
                                              <a:dgm id="{58A12476-342B-4A74-A150-367DB1E801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>
                                            <p:graphicEl>
                                              <a:dgm id="{58A12476-342B-4A74-A150-367DB1E801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1AFF2413-6079-4932-8168-F9A95B2DB1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>
                                            <p:graphicEl>
                                              <a:dgm id="{1AFF2413-6079-4932-8168-F9A95B2DB1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>
                                            <p:graphicEl>
                                              <a:dgm id="{1AFF2413-6079-4932-8168-F9A95B2DB1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3EBADD41-5C1C-437A-AAB7-C83147B141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>
                                            <p:graphicEl>
                                              <a:dgm id="{3EBADD41-5C1C-437A-AAB7-C83147B141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>
                                            <p:graphicEl>
                                              <a:dgm id="{3EBADD41-5C1C-437A-AAB7-C83147B141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4E28C850-1283-4409-B830-B1154E45A0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">
                                            <p:graphicEl>
                                              <a:dgm id="{4E28C850-1283-4409-B830-B1154E45A0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8">
                                            <p:graphicEl>
                                              <a:dgm id="{4E28C850-1283-4409-B830-B1154E45A0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D1BC9A56-20D4-4F32-96D5-34F30E6DDC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>
                                            <p:graphicEl>
                                              <a:dgm id="{D1BC9A56-20D4-4F32-96D5-34F30E6DDC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>
                                            <p:graphicEl>
                                              <a:dgm id="{D1BC9A56-20D4-4F32-96D5-34F30E6DDC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A5F7ECF5-06CF-411B-9924-983BB6B765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8">
                                            <p:graphicEl>
                                              <a:dgm id="{A5F7ECF5-06CF-411B-9924-983BB6B765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8">
                                            <p:graphicEl>
                                              <a:dgm id="{A5F7ECF5-06CF-411B-9924-983BB6B765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C48194-F19B-4FD7-8707-97351AAC8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90" y="136524"/>
            <a:ext cx="5297130" cy="550606"/>
          </a:xfrm>
        </p:spPr>
        <p:txBody>
          <a:bodyPr>
            <a:normAutofit fontScale="90000"/>
          </a:bodyPr>
          <a:lstStyle/>
          <a:p>
            <a:r>
              <a:rPr lang="en-US"/>
              <a:t>Các thuật toán Informed search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A1B37C-3FE8-42DF-AC32-FF075903A6E7}"/>
              </a:ext>
            </a:extLst>
          </p:cNvPr>
          <p:cNvGrpSpPr/>
          <p:nvPr/>
        </p:nvGrpSpPr>
        <p:grpSpPr>
          <a:xfrm>
            <a:off x="2835567" y="1789793"/>
            <a:ext cx="6196053" cy="1168229"/>
            <a:chOff x="2835567" y="1789793"/>
            <a:chExt cx="6196053" cy="1168229"/>
          </a:xfrm>
        </p:grpSpPr>
        <p:sp>
          <p:nvSpPr>
            <p:cNvPr id="6" name="Rectangle: Top Corners Rounded 5">
              <a:extLst>
                <a:ext uri="{FF2B5EF4-FFF2-40B4-BE49-F238E27FC236}">
                  <a16:creationId xmlns:a16="http://schemas.microsoft.com/office/drawing/2014/main" id="{B76945E3-759D-4FB1-BC61-52BB0557A775}"/>
                </a:ext>
              </a:extLst>
            </p:cNvPr>
            <p:cNvSpPr/>
            <p:nvPr/>
          </p:nvSpPr>
          <p:spPr>
            <a:xfrm rot="16200000">
              <a:off x="3008832" y="1616528"/>
              <a:ext cx="1168229" cy="1514760"/>
            </a:xfrm>
            <a:prstGeom prst="round2SameRect">
              <a:avLst/>
            </a:prstGeom>
            <a:solidFill>
              <a:srgbClr val="53BE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Top Corners Rounded 6">
              <a:extLst>
                <a:ext uri="{FF2B5EF4-FFF2-40B4-BE49-F238E27FC236}">
                  <a16:creationId xmlns:a16="http://schemas.microsoft.com/office/drawing/2014/main" id="{FF368522-AAC8-4CDD-8DF0-5C0C81AE38D3}"/>
                </a:ext>
              </a:extLst>
            </p:cNvPr>
            <p:cNvSpPr/>
            <p:nvPr/>
          </p:nvSpPr>
          <p:spPr>
            <a:xfrm rot="5400000" flipH="1">
              <a:off x="5838232" y="-235365"/>
              <a:ext cx="1168229" cy="5218546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sx="107000" sy="107000" algn="ctr" rotWithShape="0">
                <a:srgbClr val="000000">
                  <a:alpha val="2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D8E11E4-FF53-46B0-8724-A87553223044}"/>
                </a:ext>
              </a:extLst>
            </p:cNvPr>
            <p:cNvSpPr txBox="1"/>
            <p:nvPr/>
          </p:nvSpPr>
          <p:spPr>
            <a:xfrm>
              <a:off x="3017199" y="1866076"/>
              <a:ext cx="7019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32B52CD-F11E-4AE6-A579-0979E05EC4F3}"/>
                </a:ext>
              </a:extLst>
            </p:cNvPr>
            <p:cNvSpPr txBox="1"/>
            <p:nvPr/>
          </p:nvSpPr>
          <p:spPr>
            <a:xfrm>
              <a:off x="4147120" y="2081521"/>
              <a:ext cx="45504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/>
                <a:t>Expand Initial state</a:t>
              </a:r>
            </a:p>
          </p:txBody>
        </p:sp>
      </p:grpSp>
      <p:sp>
        <p:nvSpPr>
          <p:cNvPr id="10" name="Arrow: Curved Right 9">
            <a:extLst>
              <a:ext uri="{FF2B5EF4-FFF2-40B4-BE49-F238E27FC236}">
                <a16:creationId xmlns:a16="http://schemas.microsoft.com/office/drawing/2014/main" id="{B6CFB895-A472-400A-AB7F-78625445C4A0}"/>
              </a:ext>
            </a:extLst>
          </p:cNvPr>
          <p:cNvSpPr/>
          <p:nvPr/>
        </p:nvSpPr>
        <p:spPr>
          <a:xfrm>
            <a:off x="1298484" y="2239093"/>
            <a:ext cx="1320800" cy="2021314"/>
          </a:xfrm>
          <a:prstGeom prst="curved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Curved Right 10">
            <a:extLst>
              <a:ext uri="{FF2B5EF4-FFF2-40B4-BE49-F238E27FC236}">
                <a16:creationId xmlns:a16="http://schemas.microsoft.com/office/drawing/2014/main" id="{6A763AEE-D7A7-4D1A-B1CE-6754F4217FFA}"/>
              </a:ext>
            </a:extLst>
          </p:cNvPr>
          <p:cNvSpPr/>
          <p:nvPr/>
        </p:nvSpPr>
        <p:spPr>
          <a:xfrm flipH="1" flipV="1">
            <a:off x="9454193" y="2081521"/>
            <a:ext cx="1320800" cy="2021314"/>
          </a:xfrm>
          <a:prstGeom prst="curved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9D4F8B6-DFB9-4BFB-9854-153DC3EF4D9E}"/>
              </a:ext>
            </a:extLst>
          </p:cNvPr>
          <p:cNvGrpSpPr/>
          <p:nvPr/>
        </p:nvGrpSpPr>
        <p:grpSpPr>
          <a:xfrm>
            <a:off x="2835567" y="3249750"/>
            <a:ext cx="6196053" cy="1168229"/>
            <a:chOff x="2835567" y="3249750"/>
            <a:chExt cx="6196053" cy="1168229"/>
          </a:xfrm>
        </p:grpSpPr>
        <p:sp>
          <p:nvSpPr>
            <p:cNvPr id="13" name="Rectangle: Top Corners Rounded 12">
              <a:extLst>
                <a:ext uri="{FF2B5EF4-FFF2-40B4-BE49-F238E27FC236}">
                  <a16:creationId xmlns:a16="http://schemas.microsoft.com/office/drawing/2014/main" id="{137F6208-55CD-4740-93B2-A949F22BC3CC}"/>
                </a:ext>
              </a:extLst>
            </p:cNvPr>
            <p:cNvSpPr/>
            <p:nvPr/>
          </p:nvSpPr>
          <p:spPr>
            <a:xfrm rot="16200000">
              <a:off x="3008832" y="3076485"/>
              <a:ext cx="1168229" cy="1514760"/>
            </a:xfrm>
            <a:prstGeom prst="round2Same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Top Corners Rounded 13">
              <a:extLst>
                <a:ext uri="{FF2B5EF4-FFF2-40B4-BE49-F238E27FC236}">
                  <a16:creationId xmlns:a16="http://schemas.microsoft.com/office/drawing/2014/main" id="{8362BFA0-4182-42E7-9D94-2FA362900050}"/>
                </a:ext>
              </a:extLst>
            </p:cNvPr>
            <p:cNvSpPr/>
            <p:nvPr/>
          </p:nvSpPr>
          <p:spPr>
            <a:xfrm rot="5400000" flipH="1">
              <a:off x="5838232" y="1224592"/>
              <a:ext cx="1168229" cy="5218546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sx="107000" sy="107000" algn="ctr" rotWithShape="0">
                <a:srgbClr val="000000">
                  <a:alpha val="2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941220-BCE2-4897-9D05-7D2FDE56CFD5}"/>
                </a:ext>
              </a:extLst>
            </p:cNvPr>
            <p:cNvSpPr txBox="1"/>
            <p:nvPr/>
          </p:nvSpPr>
          <p:spPr>
            <a:xfrm>
              <a:off x="3017199" y="3326033"/>
              <a:ext cx="7019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7B9E203-0DEE-4A7A-A9F3-6D718D95E3C5}"/>
                </a:ext>
              </a:extLst>
            </p:cNvPr>
            <p:cNvSpPr txBox="1"/>
            <p:nvPr/>
          </p:nvSpPr>
          <p:spPr>
            <a:xfrm>
              <a:off x="4141735" y="3295255"/>
              <a:ext cx="455045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/>
                <a:t>Chọn successor có f(n) nhỏ nhất và expand tiếp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3F6395-61DD-4DD0-8100-08112E547872}"/>
                </a:ext>
              </a:extLst>
            </p:cNvPr>
            <p:cNvSpPr txBox="1"/>
            <p:nvPr/>
          </p:nvSpPr>
          <p:spPr>
            <a:xfrm>
              <a:off x="5190836" y="4036291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1F18CCD-76B5-42FB-8E32-A2BA151BC5F3}"/>
              </a:ext>
            </a:extLst>
          </p:cNvPr>
          <p:cNvSpPr txBox="1"/>
          <p:nvPr/>
        </p:nvSpPr>
        <p:spPr>
          <a:xfrm>
            <a:off x="2759372" y="4709707"/>
            <a:ext cx="75484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/>
              <a:t>Hầu hết các thuật toán Informed search đề dựa trên ý tưởng này, chỉ khác nhau ở cách tính f(n)</a:t>
            </a:r>
            <a:endParaRPr lang="en-US" sz="3200"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93973B-1AEE-453B-90F8-899711D4781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56168" y="6276990"/>
            <a:ext cx="445655" cy="523846"/>
          </a:xfrm>
        </p:spPr>
        <p:txBody>
          <a:bodyPr/>
          <a:lstStyle/>
          <a:p>
            <a:fld id="{FB8F00EA-599A-498D-BED7-EB41F507973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75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C48194-F19B-4FD7-8707-97351AAC8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90" y="136524"/>
            <a:ext cx="5297130" cy="550606"/>
          </a:xfrm>
        </p:spPr>
        <p:txBody>
          <a:bodyPr>
            <a:normAutofit fontScale="90000"/>
          </a:bodyPr>
          <a:lstStyle/>
          <a:p>
            <a:r>
              <a:rPr lang="en-US"/>
              <a:t>Các thuật toán Informed search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3450C1-2734-4AAC-B0A5-DAB4FA0ED67A}"/>
              </a:ext>
            </a:extLst>
          </p:cNvPr>
          <p:cNvSpPr/>
          <p:nvPr/>
        </p:nvSpPr>
        <p:spPr>
          <a:xfrm>
            <a:off x="1163782" y="2124954"/>
            <a:ext cx="9214874" cy="1844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285750" algn="just">
              <a:lnSpc>
                <a:spcPct val="115000"/>
              </a:lnSpc>
              <a:spcAft>
                <a:spcPts val="700"/>
              </a:spcAft>
              <a:buFont typeface="Wingdings" panose="05000000000000000000" pitchFamily="2" charset="2"/>
              <a:buChar char="Ø"/>
            </a:pPr>
            <a:r>
              <a:rPr lang="en-US" sz="2400" b="1" i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Evaluation function f(n)</a:t>
            </a:r>
            <a:r>
              <a:rPr lang="en-US" sz="24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là hàm sử ước lượng chi phí đường đi từ initial state đến goal state. </a:t>
            </a:r>
          </a:p>
          <a:p>
            <a:pPr marL="742950" indent="-285750" algn="just">
              <a:lnSpc>
                <a:spcPct val="115000"/>
              </a:lnSpc>
              <a:spcAft>
                <a:spcPts val="700"/>
              </a:spcAft>
              <a:buFont typeface="Wingdings" panose="05000000000000000000" pitchFamily="2" charset="2"/>
              <a:buChar char="Ø"/>
            </a:pPr>
            <a:r>
              <a:rPr lang="en-US" sz="2400" b="1" i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Heuristic functions h(n)</a:t>
            </a:r>
            <a:r>
              <a:rPr lang="en-US" sz="24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là hàm ước lượng quảng đường đi từ node n đến goal state.</a:t>
            </a:r>
            <a:endParaRPr lang="en-US" sz="2000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6F6152-E963-4DE0-ADED-D40451EEA5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56168" y="6276990"/>
            <a:ext cx="445655" cy="523846"/>
          </a:xfrm>
        </p:spPr>
        <p:txBody>
          <a:bodyPr/>
          <a:lstStyle/>
          <a:p>
            <a:fld id="{FB8F00EA-599A-498D-BED7-EB41F507973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722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C48194-F19B-4FD7-8707-97351AAC8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90" y="136524"/>
            <a:ext cx="5297130" cy="550606"/>
          </a:xfrm>
        </p:spPr>
        <p:txBody>
          <a:bodyPr>
            <a:normAutofit fontScale="90000"/>
          </a:bodyPr>
          <a:lstStyle/>
          <a:p>
            <a:r>
              <a:rPr lang="en-US"/>
              <a:t>Các thuật toán Informed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6F6152-E963-4DE0-ADED-D40451EEA5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56168" y="6276990"/>
            <a:ext cx="445655" cy="523846"/>
          </a:xfrm>
        </p:spPr>
        <p:txBody>
          <a:bodyPr/>
          <a:lstStyle/>
          <a:p>
            <a:fld id="{FB8F00EA-599A-498D-BED7-EB41F507973C}" type="slidenum">
              <a:rPr lang="en-US" smtClean="0"/>
              <a:t>22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3BA70B-8D42-4B9B-A54E-6790A96252D2}"/>
              </a:ext>
            </a:extLst>
          </p:cNvPr>
          <p:cNvSpPr txBox="1"/>
          <p:nvPr/>
        </p:nvSpPr>
        <p:spPr>
          <a:xfrm>
            <a:off x="919052" y="819519"/>
            <a:ext cx="5782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011F52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Best-first search</a:t>
            </a:r>
            <a:endParaRPr lang="en-US" sz="3600" b="1" dirty="0">
              <a:solidFill>
                <a:srgbClr val="011F52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8D658E-2E2F-4AC1-BE29-E669E150E332}"/>
              </a:ext>
            </a:extLst>
          </p:cNvPr>
          <p:cNvSpPr txBox="1"/>
          <p:nvPr/>
        </p:nvSpPr>
        <p:spPr>
          <a:xfrm>
            <a:off x="919052" y="3532627"/>
            <a:ext cx="5782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011F52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A* search</a:t>
            </a:r>
            <a:endParaRPr lang="en-US" sz="3600" b="1" dirty="0">
              <a:solidFill>
                <a:srgbClr val="011F52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B3B7269-9E5E-42E6-9C22-ECAD1A0C1F26}"/>
              </a:ext>
            </a:extLst>
          </p:cNvPr>
          <p:cNvSpPr/>
          <p:nvPr/>
        </p:nvSpPr>
        <p:spPr>
          <a:xfrm>
            <a:off x="2844427" y="2107576"/>
            <a:ext cx="2340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011F52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f(n) = h(n)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F3D5DB6-89BA-463A-B92F-751547DADF7F}"/>
              </a:ext>
            </a:extLst>
          </p:cNvPr>
          <p:cNvSpPr/>
          <p:nvPr/>
        </p:nvSpPr>
        <p:spPr>
          <a:xfrm>
            <a:off x="2844427" y="4709377"/>
            <a:ext cx="4848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>
                <a:solidFill>
                  <a:srgbClr val="011F52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f(n) = h(n) + path cost</a:t>
            </a:r>
            <a:endParaRPr lang="en-US" sz="3600" b="1">
              <a:solidFill>
                <a:srgbClr val="011F52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17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2D00AB-6716-4D58-8D59-B13037092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90" y="1393322"/>
            <a:ext cx="10260419" cy="513021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C359C79-8B30-4382-8025-F3F0F317C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35" y="553318"/>
            <a:ext cx="11335108" cy="1101862"/>
          </a:xfrm>
        </p:spPr>
        <p:txBody>
          <a:bodyPr>
            <a:normAutofit/>
          </a:bodyPr>
          <a:lstStyle/>
          <a:p>
            <a:r>
              <a:rPr lang="en-US" sz="3200"/>
              <a:t>SEARCHING IN MORE COMPLEX ENVIRONMENTS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8EB55B-9437-45EB-9E2B-2FF94DD1AF1C}"/>
              </a:ext>
            </a:extLst>
          </p:cNvPr>
          <p:cNvSpPr/>
          <p:nvPr/>
        </p:nvSpPr>
        <p:spPr>
          <a:xfrm rot="120000">
            <a:off x="1096297" y="616667"/>
            <a:ext cx="9999406" cy="5624666"/>
          </a:xfrm>
          <a:prstGeom prst="rect">
            <a:avLst/>
          </a:prstGeom>
          <a:noFill/>
          <a:ln w="76200">
            <a:solidFill>
              <a:srgbClr val="011F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645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CC2E9D8-1685-489C-A813-93A261BB7DEF}"/>
              </a:ext>
            </a:extLst>
          </p:cNvPr>
          <p:cNvGrpSpPr/>
          <p:nvPr/>
        </p:nvGrpSpPr>
        <p:grpSpPr>
          <a:xfrm>
            <a:off x="4310836" y="618830"/>
            <a:ext cx="3716266" cy="2955212"/>
            <a:chOff x="788549" y="1815769"/>
            <a:chExt cx="3716266" cy="2955212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DD55BC7-246C-4F65-84DF-0E606715F484}"/>
                </a:ext>
              </a:extLst>
            </p:cNvPr>
            <p:cNvSpPr/>
            <p:nvPr/>
          </p:nvSpPr>
          <p:spPr>
            <a:xfrm>
              <a:off x="788549" y="1815769"/>
              <a:ext cx="3716266" cy="2955212"/>
            </a:xfrm>
            <a:prstGeom prst="roundRect">
              <a:avLst>
                <a:gd name="adj" fmla="val 7269"/>
              </a:avLst>
            </a:prstGeom>
            <a:solidFill>
              <a:schemeClr val="bg1"/>
            </a:solidFill>
            <a:ln w="38100">
              <a:solidFill>
                <a:srgbClr val="011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Finding the closest point on a grid with obstacles - Stack Overflow">
              <a:extLst>
                <a:ext uri="{FF2B5EF4-FFF2-40B4-BE49-F238E27FC236}">
                  <a16:creationId xmlns:a16="http://schemas.microsoft.com/office/drawing/2014/main" id="{7ADFA775-1EF8-4732-9852-DFAB3DA30B3A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490" y="2448887"/>
              <a:ext cx="3540384" cy="2212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B7C90B-4AF0-4040-B843-153F08943B67}"/>
                </a:ext>
              </a:extLst>
            </p:cNvPr>
            <p:cNvSpPr txBox="1"/>
            <p:nvPr/>
          </p:nvSpPr>
          <p:spPr>
            <a:xfrm>
              <a:off x="1635283" y="1869692"/>
              <a:ext cx="20227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rgbClr val="011F5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Obversable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BD8F757-83D3-4548-BFD5-5EC3721D7010}"/>
                </a:ext>
              </a:extLst>
            </p:cNvPr>
            <p:cNvCxnSpPr/>
            <p:nvPr/>
          </p:nvCxnSpPr>
          <p:spPr>
            <a:xfrm>
              <a:off x="788549" y="2376160"/>
              <a:ext cx="3716266" cy="0"/>
            </a:xfrm>
            <a:prstGeom prst="line">
              <a:avLst/>
            </a:prstGeom>
            <a:ln w="38100">
              <a:solidFill>
                <a:srgbClr val="011F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292ABB0-C925-47E8-B042-DC10D085A6C7}"/>
              </a:ext>
            </a:extLst>
          </p:cNvPr>
          <p:cNvGrpSpPr/>
          <p:nvPr/>
        </p:nvGrpSpPr>
        <p:grpSpPr>
          <a:xfrm>
            <a:off x="660550" y="2409320"/>
            <a:ext cx="3428262" cy="3829850"/>
            <a:chOff x="4560709" y="2588754"/>
            <a:chExt cx="3428262" cy="38298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BAEAF9E-4798-4389-9299-B0F426897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353" y="3119151"/>
              <a:ext cx="3251772" cy="3299452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6750408-F95B-4F5F-837A-301E58724D93}"/>
                </a:ext>
              </a:extLst>
            </p:cNvPr>
            <p:cNvGrpSpPr/>
            <p:nvPr/>
          </p:nvGrpSpPr>
          <p:grpSpPr>
            <a:xfrm>
              <a:off x="4560709" y="2588754"/>
              <a:ext cx="3428262" cy="3829850"/>
              <a:chOff x="788549" y="1922363"/>
              <a:chExt cx="3428262" cy="2827581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6697148-EE2C-4F42-9D35-2A890E0C359B}"/>
                  </a:ext>
                </a:extLst>
              </p:cNvPr>
              <p:cNvSpPr txBox="1"/>
              <p:nvPr/>
            </p:nvSpPr>
            <p:spPr>
              <a:xfrm>
                <a:off x="1689824" y="1922363"/>
                <a:ext cx="1690681" cy="386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>
                    <a:solidFill>
                      <a:srgbClr val="011F52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Discrete</a:t>
                </a: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CC0F064-B675-475F-933B-6EEEED393F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549" y="2303356"/>
                <a:ext cx="3428262" cy="0"/>
              </a:xfrm>
              <a:prstGeom prst="line">
                <a:avLst/>
              </a:prstGeom>
              <a:ln w="38100">
                <a:solidFill>
                  <a:srgbClr val="011F5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9C8C8D19-0EB1-497F-B20A-1432874639F8}"/>
                  </a:ext>
                </a:extLst>
              </p:cNvPr>
              <p:cNvSpPr/>
              <p:nvPr/>
            </p:nvSpPr>
            <p:spPr>
              <a:xfrm>
                <a:off x="788549" y="1922363"/>
                <a:ext cx="3428262" cy="2827581"/>
              </a:xfrm>
              <a:prstGeom prst="roundRect">
                <a:avLst>
                  <a:gd name="adj" fmla="val 7269"/>
                </a:avLst>
              </a:prstGeom>
              <a:noFill/>
              <a:ln w="38100">
                <a:solidFill>
                  <a:srgbClr val="011F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FAB4BA4-6634-49B6-AEAB-DAE066C269B1}"/>
              </a:ext>
            </a:extLst>
          </p:cNvPr>
          <p:cNvGrpSpPr/>
          <p:nvPr/>
        </p:nvGrpSpPr>
        <p:grpSpPr>
          <a:xfrm>
            <a:off x="8189036" y="2409320"/>
            <a:ext cx="3428262" cy="3829850"/>
            <a:chOff x="8188730" y="4780011"/>
            <a:chExt cx="3428262" cy="3829850"/>
          </a:xfrm>
        </p:grpSpPr>
        <p:pic>
          <p:nvPicPr>
            <p:cNvPr id="28" name="Picture 4" descr="How Many Solutions Does the N-Queens Problem Have? - The Startup ...">
              <a:extLst>
                <a:ext uri="{FF2B5EF4-FFF2-40B4-BE49-F238E27FC236}">
                  <a16:creationId xmlns:a16="http://schemas.microsoft.com/office/drawing/2014/main" id="{39DE9D18-94CA-4E7B-8D66-350DBB6D5D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4576" y="5337743"/>
              <a:ext cx="3251772" cy="32304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0A5D651-196C-41A6-93F8-ED71BA134398}"/>
                </a:ext>
              </a:extLst>
            </p:cNvPr>
            <p:cNvGrpSpPr/>
            <p:nvPr/>
          </p:nvGrpSpPr>
          <p:grpSpPr>
            <a:xfrm>
              <a:off x="8188730" y="4780011"/>
              <a:ext cx="3428262" cy="3829850"/>
              <a:chOff x="788549" y="1922363"/>
              <a:chExt cx="3428262" cy="2827581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B81ACB-5A62-4D0F-B21A-4851C54FA688}"/>
                  </a:ext>
                </a:extLst>
              </p:cNvPr>
              <p:cNvSpPr txBox="1"/>
              <p:nvPr/>
            </p:nvSpPr>
            <p:spPr>
              <a:xfrm>
                <a:off x="1350281" y="1922363"/>
                <a:ext cx="2369768" cy="386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>
                    <a:solidFill>
                      <a:srgbClr val="011F52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Deterministic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5DE0518-2BED-4471-A5D3-E78C9B069B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549" y="2303356"/>
                <a:ext cx="3428262" cy="0"/>
              </a:xfrm>
              <a:prstGeom prst="line">
                <a:avLst/>
              </a:prstGeom>
              <a:ln w="38100">
                <a:solidFill>
                  <a:srgbClr val="011F5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49BEE8FA-45D3-484B-B9E1-2017AFDC9159}"/>
                  </a:ext>
                </a:extLst>
              </p:cNvPr>
              <p:cNvSpPr/>
              <p:nvPr/>
            </p:nvSpPr>
            <p:spPr>
              <a:xfrm>
                <a:off x="788549" y="1922363"/>
                <a:ext cx="3428262" cy="2827581"/>
              </a:xfrm>
              <a:prstGeom prst="roundRect">
                <a:avLst>
                  <a:gd name="adj" fmla="val 7269"/>
                </a:avLst>
              </a:prstGeom>
              <a:noFill/>
              <a:ln w="38100">
                <a:solidFill>
                  <a:srgbClr val="011F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055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AA4EEF-9E78-4941-AD8D-06A73DA21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LOCAL SEARCH</a:t>
            </a:r>
            <a:br>
              <a:rPr lang="en-US"/>
            </a:br>
            <a:r>
              <a:rPr lang="en-US"/>
              <a:t>SEARCHING FOR GOAL STATE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61F725-46A5-418A-9498-E4DFBA8E6231}"/>
              </a:ext>
            </a:extLst>
          </p:cNvPr>
          <p:cNvSpPr/>
          <p:nvPr/>
        </p:nvSpPr>
        <p:spPr>
          <a:xfrm>
            <a:off x="3816209" y="4161397"/>
            <a:ext cx="51378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(BEYOND CLASSICAL SEARCH)</a:t>
            </a:r>
          </a:p>
        </p:txBody>
      </p:sp>
    </p:spTree>
    <p:extLst>
      <p:ext uri="{BB962C8B-B14F-4D97-AF65-F5344CB8AC3E}">
        <p14:creationId xmlns:p14="http://schemas.microsoft.com/office/powerpoint/2010/main" val="17049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3">
            <a:extLst>
              <a:ext uri="{FF2B5EF4-FFF2-40B4-BE49-F238E27FC236}">
                <a16:creationId xmlns:a16="http://schemas.microsoft.com/office/drawing/2014/main" id="{60A01C4A-4946-46EC-B727-53963F0DAF60}"/>
              </a:ext>
            </a:extLst>
          </p:cNvPr>
          <p:cNvPicPr/>
          <p:nvPr/>
        </p:nvPicPr>
        <p:blipFill rotWithShape="1">
          <a:blip r:embed="rId2"/>
          <a:srcRect l="4304" t="3214" r="3146" b="4327"/>
          <a:stretch/>
        </p:blipFill>
        <p:spPr>
          <a:xfrm>
            <a:off x="2003798" y="703682"/>
            <a:ext cx="8232558" cy="562767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9AD71F0-12BE-4BD3-9F0A-AB463B734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89" y="136524"/>
            <a:ext cx="3672319" cy="550606"/>
          </a:xfrm>
        </p:spPr>
        <p:txBody>
          <a:bodyPr>
            <a:normAutofit fontScale="90000"/>
          </a:bodyPr>
          <a:lstStyle/>
          <a:p>
            <a:r>
              <a:rPr lang="en-US"/>
              <a:t>State space landscape</a:t>
            </a:r>
          </a:p>
        </p:txBody>
      </p:sp>
      <p:pic>
        <p:nvPicPr>
          <p:cNvPr id="5" name="Hình ảnh 3">
            <a:extLst>
              <a:ext uri="{FF2B5EF4-FFF2-40B4-BE49-F238E27FC236}">
                <a16:creationId xmlns:a16="http://schemas.microsoft.com/office/drawing/2014/main" id="{42CE7F11-8CE0-42C3-AC5D-69F4014C5FBB}"/>
              </a:ext>
            </a:extLst>
          </p:cNvPr>
          <p:cNvPicPr/>
          <p:nvPr/>
        </p:nvPicPr>
        <p:blipFill rotWithShape="1">
          <a:blip r:embed="rId2"/>
          <a:srcRect l="4304" t="3214" r="3146" b="25897"/>
          <a:stretch/>
        </p:blipFill>
        <p:spPr>
          <a:xfrm>
            <a:off x="1055914" y="703682"/>
            <a:ext cx="10080172" cy="562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03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1E04BFF-232E-4D71-9D34-D283FA142DFE}"/>
              </a:ext>
            </a:extLst>
          </p:cNvPr>
          <p:cNvGrpSpPr/>
          <p:nvPr/>
        </p:nvGrpSpPr>
        <p:grpSpPr>
          <a:xfrm>
            <a:off x="1066045" y="2094320"/>
            <a:ext cx="4545298" cy="3526426"/>
            <a:chOff x="557463" y="2624996"/>
            <a:chExt cx="4545298" cy="3526426"/>
          </a:xfrm>
        </p:grpSpPr>
        <p:pic>
          <p:nvPicPr>
            <p:cNvPr id="3" name="Graphic 2" descr="Disk">
              <a:extLst>
                <a:ext uri="{FF2B5EF4-FFF2-40B4-BE49-F238E27FC236}">
                  <a16:creationId xmlns:a16="http://schemas.microsoft.com/office/drawing/2014/main" id="{F2F83E49-C1B8-4676-9A8F-3E00E71C9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71685" y="2624996"/>
              <a:ext cx="2059801" cy="2059801"/>
            </a:xfrm>
            <a:prstGeom prst="rect">
              <a:avLst/>
            </a:prstGeom>
          </p:spPr>
        </p:pic>
        <p:pic>
          <p:nvPicPr>
            <p:cNvPr id="7" name="Graphic 6" descr="Database">
              <a:extLst>
                <a:ext uri="{FF2B5EF4-FFF2-40B4-BE49-F238E27FC236}">
                  <a16:creationId xmlns:a16="http://schemas.microsoft.com/office/drawing/2014/main" id="{2242B65F-E805-4321-9509-9CDD8017A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0311" y="2624996"/>
              <a:ext cx="2059801" cy="2059801"/>
            </a:xfrm>
            <a:prstGeom prst="rect">
              <a:avLst/>
            </a:prstGeom>
          </p:spPr>
        </p:pic>
        <p:pic>
          <p:nvPicPr>
            <p:cNvPr id="5" name="Graphic 4" descr="Optical disc">
              <a:extLst>
                <a:ext uri="{FF2B5EF4-FFF2-40B4-BE49-F238E27FC236}">
                  <a16:creationId xmlns:a16="http://schemas.microsoft.com/office/drawing/2014/main" id="{26FFCACC-049E-41D7-BC2D-88BD3A1BB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41784" y="3238554"/>
              <a:ext cx="2059801" cy="205980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B45B438-D378-46ED-AD70-9E5C46C034A6}"/>
                </a:ext>
              </a:extLst>
            </p:cNvPr>
            <p:cNvSpPr txBox="1"/>
            <p:nvPr/>
          </p:nvSpPr>
          <p:spPr>
            <a:xfrm>
              <a:off x="557463" y="5689757"/>
              <a:ext cx="45452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11F52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Use little memory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D6C70C-B90F-41B9-A821-A6F49F7106F3}"/>
              </a:ext>
            </a:extLst>
          </p:cNvPr>
          <p:cNvGrpSpPr/>
          <p:nvPr/>
        </p:nvGrpSpPr>
        <p:grpSpPr>
          <a:xfrm>
            <a:off x="5869344" y="1563644"/>
            <a:ext cx="5579998" cy="4057102"/>
            <a:chOff x="6007442" y="2094320"/>
            <a:chExt cx="5579998" cy="405710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3B8CCD0-8D37-4662-8750-C669E18BC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5443" y="2094320"/>
              <a:ext cx="5063996" cy="359543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968E003-5854-4DBF-BAFC-C13D37608A5D}"/>
                </a:ext>
              </a:extLst>
            </p:cNvPr>
            <p:cNvSpPr txBox="1"/>
            <p:nvPr/>
          </p:nvSpPr>
          <p:spPr>
            <a:xfrm>
              <a:off x="6007442" y="5689757"/>
              <a:ext cx="55799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11F52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Infinite/Continuous state space</a:t>
              </a: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C9EF3AB6-736B-4D4C-BF71-DF3A41FD4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89" y="136524"/>
            <a:ext cx="2208223" cy="550606"/>
          </a:xfrm>
        </p:spPr>
        <p:txBody>
          <a:bodyPr>
            <a:normAutofit fontScale="90000"/>
          </a:bodyPr>
          <a:lstStyle/>
          <a:p>
            <a:r>
              <a:rPr lang="en-US"/>
              <a:t>Local Search</a:t>
            </a:r>
          </a:p>
        </p:txBody>
      </p:sp>
    </p:spTree>
    <p:extLst>
      <p:ext uri="{BB962C8B-B14F-4D97-AF65-F5344CB8AC3E}">
        <p14:creationId xmlns:p14="http://schemas.microsoft.com/office/powerpoint/2010/main" val="1283871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3">
            <a:extLst>
              <a:ext uri="{FF2B5EF4-FFF2-40B4-BE49-F238E27FC236}">
                <a16:creationId xmlns:a16="http://schemas.microsoft.com/office/drawing/2014/main" id="{4C1F47CD-823F-4FFE-B2BA-FDD1B0CDCE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1890" y="839165"/>
            <a:ext cx="10948218" cy="517967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3EA999A-8D39-44DD-990A-EF3B368E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90" y="136524"/>
            <a:ext cx="3463974" cy="550606"/>
          </a:xfrm>
        </p:spPr>
        <p:txBody>
          <a:bodyPr>
            <a:normAutofit fontScale="90000"/>
          </a:bodyPr>
          <a:lstStyle/>
          <a:p>
            <a:r>
              <a:rPr lang="en-US"/>
              <a:t>Hill-climbing search</a:t>
            </a:r>
          </a:p>
        </p:txBody>
      </p:sp>
    </p:spTree>
    <p:extLst>
      <p:ext uri="{BB962C8B-B14F-4D97-AF65-F5344CB8AC3E}">
        <p14:creationId xmlns:p14="http://schemas.microsoft.com/office/powerpoint/2010/main" val="78344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A3858FD6-99DA-4A10-80A8-3E933B404F78}"/>
              </a:ext>
            </a:extLst>
          </p:cNvPr>
          <p:cNvGrpSpPr/>
          <p:nvPr/>
        </p:nvGrpSpPr>
        <p:grpSpPr>
          <a:xfrm>
            <a:off x="622821" y="2287298"/>
            <a:ext cx="11030361" cy="2968583"/>
            <a:chOff x="0" y="2691358"/>
            <a:chExt cx="11030361" cy="2968583"/>
          </a:xfrm>
        </p:grpSpPr>
        <p:pic>
          <p:nvPicPr>
            <p:cNvPr id="7" name="Hình ảnh 6">
              <a:extLst>
                <a:ext uri="{FF2B5EF4-FFF2-40B4-BE49-F238E27FC236}">
                  <a16:creationId xmlns:a16="http://schemas.microsoft.com/office/drawing/2014/main" id="{279AAF5F-0F96-4D72-85D8-39D1051F770C}"/>
                </a:ext>
              </a:extLst>
            </p:cNvPr>
            <p:cNvPicPr/>
            <p:nvPr/>
          </p:nvPicPr>
          <p:blipFill rotWithShape="1">
            <a:blip r:embed="rId2"/>
            <a:srcRect r="16664"/>
            <a:stretch/>
          </p:blipFill>
          <p:spPr>
            <a:xfrm>
              <a:off x="0" y="2691358"/>
              <a:ext cx="7644812" cy="296858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E775139-9B88-4C92-8C29-87B7AD0230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 l="50000" t="25827" r="-1" b="20635"/>
            <a:stretch/>
          </p:blipFill>
          <p:spPr>
            <a:xfrm>
              <a:off x="7479456" y="2881691"/>
              <a:ext cx="3550905" cy="2138722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5299FAF-1E96-4230-8A8A-97FFE42272AF}"/>
              </a:ext>
            </a:extLst>
          </p:cNvPr>
          <p:cNvSpPr txBox="1"/>
          <p:nvPr/>
        </p:nvSpPr>
        <p:spPr>
          <a:xfrm>
            <a:off x="8476530" y="6616992"/>
            <a:ext cx="3978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4" tooltip="https://en.wikipedia.org/wiki/Great_Rift_(astronomy)"/>
              </a:rPr>
              <a:t>This Photo</a:t>
            </a:r>
            <a:r>
              <a:rPr lang="en-US" sz="1200" dirty="0"/>
              <a:t> by Unknown Author is licensed under </a:t>
            </a:r>
            <a:r>
              <a:rPr lang="en-US" sz="1200" dirty="0">
                <a:hlinkClick r:id="rId5" tooltip="https://creativecommons.org/licenses/by-sa/3.0/"/>
              </a:rPr>
              <a:t>CC BY-SA</a:t>
            </a:r>
            <a:endParaRPr lang="en-US" sz="1200" dirty="0"/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EA5CE3BE-60C0-4035-BDC9-8C8263974A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4191610"/>
              </p:ext>
            </p:extLst>
          </p:nvPr>
        </p:nvGraphicFramePr>
        <p:xfrm>
          <a:off x="621889" y="817415"/>
          <a:ext cx="8128000" cy="1148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9443C3BB-719D-4BB9-BB6D-7E4DD45C8E38}"/>
              </a:ext>
            </a:extLst>
          </p:cNvPr>
          <p:cNvSpPr/>
          <p:nvPr/>
        </p:nvSpPr>
        <p:spPr>
          <a:xfrm>
            <a:off x="1742403" y="5255881"/>
            <a:ext cx="54056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Ebrima" panose="02000000000000000000" pitchFamily="2" charset="0"/>
                <a:sym typeface="Wingdings" panose="05000000000000000000" pitchFamily="2" charset="2"/>
              </a:rPr>
              <a:t> Stochastic hill climbing</a:t>
            </a:r>
            <a:endParaRPr lang="en-US" sz="3200" strike="sngStrike" dirty="0">
              <a:ln w="3175">
                <a:solidFill>
                  <a:schemeClr val="tx1"/>
                </a:solidFill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  <a:cs typeface="Ebrima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10CCF1-1F24-41C0-A2FA-9FAE1023D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90" y="136524"/>
            <a:ext cx="4945534" cy="550606"/>
          </a:xfrm>
        </p:spPr>
        <p:txBody>
          <a:bodyPr>
            <a:normAutofit fontScale="90000"/>
          </a:bodyPr>
          <a:lstStyle/>
          <a:p>
            <a:r>
              <a:rPr lang="en-US"/>
              <a:t>Issues of Hill-climbing search</a:t>
            </a:r>
          </a:p>
        </p:txBody>
      </p:sp>
    </p:spTree>
    <p:extLst>
      <p:ext uri="{BB962C8B-B14F-4D97-AF65-F5344CB8AC3E}">
        <p14:creationId xmlns:p14="http://schemas.microsoft.com/office/powerpoint/2010/main" val="152639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>
        <p:bldAsOne/>
      </p:bldGraphic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C359C79-8B30-4382-8025-F3F0F317C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ĐẠO VĂN</a:t>
            </a:r>
          </a:p>
        </p:txBody>
      </p:sp>
    </p:spTree>
    <p:extLst>
      <p:ext uri="{BB962C8B-B14F-4D97-AF65-F5344CB8AC3E}">
        <p14:creationId xmlns:p14="http://schemas.microsoft.com/office/powerpoint/2010/main" val="23580429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10CCF1-1F24-41C0-A2FA-9FAE1023D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90" y="136524"/>
            <a:ext cx="4945534" cy="550606"/>
          </a:xfrm>
        </p:spPr>
        <p:txBody>
          <a:bodyPr>
            <a:normAutofit fontScale="90000"/>
          </a:bodyPr>
          <a:lstStyle/>
          <a:p>
            <a:r>
              <a:rPr lang="en-US"/>
              <a:t>Issues of Hill-climbing search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AA26204-BE76-4598-B6D9-9ECA231886EF}"/>
              </a:ext>
            </a:extLst>
          </p:cNvPr>
          <p:cNvGrpSpPr/>
          <p:nvPr/>
        </p:nvGrpSpPr>
        <p:grpSpPr>
          <a:xfrm>
            <a:off x="540152" y="1944547"/>
            <a:ext cx="11111696" cy="4295796"/>
            <a:chOff x="0" y="1801091"/>
            <a:chExt cx="12192000" cy="4687577"/>
          </a:xfrm>
        </p:grpSpPr>
        <p:pic>
          <p:nvPicPr>
            <p:cNvPr id="10" name="Hình ảnh 4">
              <a:extLst>
                <a:ext uri="{FF2B5EF4-FFF2-40B4-BE49-F238E27FC236}">
                  <a16:creationId xmlns:a16="http://schemas.microsoft.com/office/drawing/2014/main" id="{5F4B8416-13D8-4D17-9947-2477175BB243}"/>
                </a:ext>
              </a:extLst>
            </p:cNvPr>
            <p:cNvPicPr/>
            <p:nvPr/>
          </p:nvPicPr>
          <p:blipFill rotWithShape="1">
            <a:blip r:embed="rId2"/>
            <a:srcRect l="7981" r="7035"/>
            <a:stretch/>
          </p:blipFill>
          <p:spPr>
            <a:xfrm>
              <a:off x="0" y="1801091"/>
              <a:ext cx="7675418" cy="4687577"/>
            </a:xfrm>
            <a:prstGeom prst="rect">
              <a:avLst/>
            </a:prstGeom>
          </p:spPr>
        </p:pic>
        <p:pic>
          <p:nvPicPr>
            <p:cNvPr id="11" name="Hình ảnh 4">
              <a:extLst>
                <a:ext uri="{FF2B5EF4-FFF2-40B4-BE49-F238E27FC236}">
                  <a16:creationId xmlns:a16="http://schemas.microsoft.com/office/drawing/2014/main" id="{8C3A3801-B777-4233-BFD8-DB7BD9099063}"/>
                </a:ext>
              </a:extLst>
            </p:cNvPr>
            <p:cNvPicPr/>
            <p:nvPr/>
          </p:nvPicPr>
          <p:blipFill rotWithShape="1">
            <a:blip r:embed="rId3"/>
            <a:srcRect l="53576" t="7678" r="5521" b="32677"/>
            <a:stretch/>
          </p:blipFill>
          <p:spPr>
            <a:xfrm>
              <a:off x="7675418" y="1990714"/>
              <a:ext cx="4516582" cy="4197928"/>
            </a:xfrm>
            <a:prstGeom prst="rect">
              <a:avLst/>
            </a:prstGeom>
          </p:spPr>
        </p:pic>
      </p:grp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FF388C40-83B0-417A-99A2-44496115EF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6783075"/>
              </p:ext>
            </p:extLst>
          </p:nvPr>
        </p:nvGraphicFramePr>
        <p:xfrm>
          <a:off x="621890" y="763413"/>
          <a:ext cx="8128000" cy="1148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1862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16AF47F-56CD-4F29-B045-801F288F95E4}"/>
              </a:ext>
            </a:extLst>
          </p:cNvPr>
          <p:cNvSpPr/>
          <p:nvPr/>
        </p:nvSpPr>
        <p:spPr>
          <a:xfrm>
            <a:off x="0" y="0"/>
            <a:ext cx="12192000" cy="9282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F364C556-811A-44B7-B8EF-D218A5EBA9B3}"/>
              </a:ext>
            </a:extLst>
          </p:cNvPr>
          <p:cNvSpPr/>
          <p:nvPr/>
        </p:nvSpPr>
        <p:spPr>
          <a:xfrm>
            <a:off x="0" y="0"/>
            <a:ext cx="4100945" cy="942109"/>
          </a:xfrm>
          <a:prstGeom prst="homePlate">
            <a:avLst/>
          </a:prstGeom>
          <a:solidFill>
            <a:schemeClr val="accent6">
              <a:lumMod val="50000"/>
            </a:schemeClr>
          </a:solidFill>
          <a:ln>
            <a:noFill/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C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PLATEAUX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F3D136-634F-4CE9-A32D-13051A37B241}"/>
              </a:ext>
            </a:extLst>
          </p:cNvPr>
          <p:cNvSpPr/>
          <p:nvPr/>
        </p:nvSpPr>
        <p:spPr>
          <a:xfrm>
            <a:off x="7159664" y="178666"/>
            <a:ext cx="47275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Allow </a:t>
            </a:r>
            <a:r>
              <a:rPr lang="en-US" sz="3200" b="1" dirty="0">
                <a:solidFill>
                  <a:srgbClr val="7030A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sideways moves</a:t>
            </a:r>
            <a:endParaRPr lang="en-US" sz="3200" strike="sngStrike" dirty="0">
              <a:solidFill>
                <a:srgbClr val="7030A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7" name="Hình ảnh 4">
            <a:extLst>
              <a:ext uri="{FF2B5EF4-FFF2-40B4-BE49-F238E27FC236}">
                <a16:creationId xmlns:a16="http://schemas.microsoft.com/office/drawing/2014/main" id="{3482EC15-8656-4C3C-86D4-BCC9CDE6B391}"/>
              </a:ext>
            </a:extLst>
          </p:cNvPr>
          <p:cNvPicPr/>
          <p:nvPr/>
        </p:nvPicPr>
        <p:blipFill rotWithShape="1">
          <a:blip r:embed="rId2"/>
          <a:srcRect r="19146"/>
          <a:stretch/>
        </p:blipFill>
        <p:spPr>
          <a:xfrm>
            <a:off x="1" y="2258292"/>
            <a:ext cx="7159664" cy="2819400"/>
          </a:xfrm>
          <a:prstGeom prst="rect">
            <a:avLst/>
          </a:prstGeom>
        </p:spPr>
      </p:pic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1B06DC47-41F3-4816-8D86-747DCA1966DA}"/>
              </a:ext>
            </a:extLst>
          </p:cNvPr>
          <p:cNvGraphicFramePr/>
          <p:nvPr/>
        </p:nvGraphicFramePr>
        <p:xfrm>
          <a:off x="7051964" y="1205346"/>
          <a:ext cx="4868390" cy="56526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0837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Graphic spid="13" grpId="0">
        <p:bldAsOne/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DB01AD-88C0-492C-8307-2997E809A45E}"/>
              </a:ext>
            </a:extLst>
          </p:cNvPr>
          <p:cNvSpPr/>
          <p:nvPr/>
        </p:nvSpPr>
        <p:spPr>
          <a:xfrm>
            <a:off x="0" y="0"/>
            <a:ext cx="12192000" cy="9282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0B507EB8-B9B3-492E-8A6C-76EAA33BE117}"/>
              </a:ext>
            </a:extLst>
          </p:cNvPr>
          <p:cNvSpPr/>
          <p:nvPr/>
        </p:nvSpPr>
        <p:spPr>
          <a:xfrm>
            <a:off x="0" y="0"/>
            <a:ext cx="4100945" cy="942109"/>
          </a:xfrm>
          <a:prstGeom prst="homePlate">
            <a:avLst/>
          </a:prstGeom>
          <a:solidFill>
            <a:schemeClr val="accent6">
              <a:lumMod val="50000"/>
            </a:schemeClr>
          </a:solidFill>
          <a:ln>
            <a:noFill/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C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LOCAL OPTIMA</a:t>
            </a:r>
          </a:p>
        </p:txBody>
      </p:sp>
      <p:pic>
        <p:nvPicPr>
          <p:cNvPr id="1026" name="Picture 2" descr="https://lejeudoitresterunjeu.lotoquebec.com/dam/jcr:77014db1-21b2-4586-be50-5a4a53b519e2/gna.gif">
            <a:extLst>
              <a:ext uri="{FF2B5EF4-FFF2-40B4-BE49-F238E27FC236}">
                <a16:creationId xmlns:a16="http://schemas.microsoft.com/office/drawing/2014/main" id="{3A626B6B-8184-4A81-838F-3ACF1F289F6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8253"/>
            <a:ext cx="12192000" cy="591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4FED40-1B52-485C-BDF8-683265A41B77}"/>
              </a:ext>
            </a:extLst>
          </p:cNvPr>
          <p:cNvSpPr/>
          <p:nvPr/>
        </p:nvSpPr>
        <p:spPr>
          <a:xfrm>
            <a:off x="2869796" y="1870362"/>
            <a:ext cx="6452407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1. Random-restart hill climbing</a:t>
            </a:r>
            <a:endParaRPr lang="en-US" sz="3200" strike="sngStrike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9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DB01AD-88C0-492C-8307-2997E809A45E}"/>
              </a:ext>
            </a:extLst>
          </p:cNvPr>
          <p:cNvSpPr/>
          <p:nvPr/>
        </p:nvSpPr>
        <p:spPr>
          <a:xfrm>
            <a:off x="0" y="0"/>
            <a:ext cx="12192000" cy="9282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0B507EB8-B9B3-492E-8A6C-76EAA33BE117}"/>
              </a:ext>
            </a:extLst>
          </p:cNvPr>
          <p:cNvSpPr/>
          <p:nvPr/>
        </p:nvSpPr>
        <p:spPr>
          <a:xfrm>
            <a:off x="0" y="0"/>
            <a:ext cx="4100945" cy="942109"/>
          </a:xfrm>
          <a:prstGeom prst="homePlate">
            <a:avLst/>
          </a:prstGeom>
          <a:solidFill>
            <a:schemeClr val="accent6">
              <a:lumMod val="50000"/>
            </a:schemeClr>
          </a:solidFill>
          <a:ln>
            <a:noFill/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C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LOCAL OPTIMA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6D6A81-14D5-4C7E-B947-EE4E4E2B09F3}"/>
              </a:ext>
            </a:extLst>
          </p:cNvPr>
          <p:cNvSpPr/>
          <p:nvPr/>
        </p:nvSpPr>
        <p:spPr>
          <a:xfrm>
            <a:off x="2876359" y="2246006"/>
            <a:ext cx="6439282" cy="584775"/>
          </a:xfrm>
          <a:prstGeom prst="rect">
            <a:avLst/>
          </a:prstGeom>
          <a:solidFill>
            <a:srgbClr val="FC7C7C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2.1. Local beam search</a:t>
            </a:r>
            <a:endParaRPr lang="en-US" sz="3200" strike="sngStrike" dirty="0">
              <a:solidFill>
                <a:srgbClr val="00206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9DEC30-E54C-4678-9263-78C6D7D8F46F}"/>
              </a:ext>
            </a:extLst>
          </p:cNvPr>
          <p:cNvSpPr/>
          <p:nvPr/>
        </p:nvSpPr>
        <p:spPr>
          <a:xfrm>
            <a:off x="2876359" y="4719454"/>
            <a:ext cx="6439282" cy="584775"/>
          </a:xfrm>
          <a:prstGeom prst="rect">
            <a:avLst/>
          </a:prstGeom>
          <a:solidFill>
            <a:srgbClr val="E9D53F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2.2. Stochastic beam search</a:t>
            </a:r>
            <a:endParaRPr lang="en-US" sz="3200" strike="sngStrike" dirty="0">
              <a:solidFill>
                <a:srgbClr val="FF000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91090E-7911-4F0E-9481-3E48C4FE398D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6096000" y="2830781"/>
            <a:ext cx="0" cy="1888673"/>
          </a:xfrm>
          <a:prstGeom prst="straightConnector1">
            <a:avLst/>
          </a:prstGeom>
          <a:ln w="1905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53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6462B3E-30B6-43D2-92D6-46A099B1C1F7}"/>
              </a:ext>
            </a:extLst>
          </p:cNvPr>
          <p:cNvSpPr/>
          <p:nvPr/>
        </p:nvSpPr>
        <p:spPr>
          <a:xfrm>
            <a:off x="0" y="0"/>
            <a:ext cx="12192000" cy="9282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7BB9FFAE-13D4-42BF-A159-859C61EBF094}"/>
              </a:ext>
            </a:extLst>
          </p:cNvPr>
          <p:cNvSpPr/>
          <p:nvPr/>
        </p:nvSpPr>
        <p:spPr>
          <a:xfrm>
            <a:off x="0" y="0"/>
            <a:ext cx="4100945" cy="942109"/>
          </a:xfrm>
          <a:prstGeom prst="homePlate">
            <a:avLst/>
          </a:prstGeom>
          <a:solidFill>
            <a:schemeClr val="accent6">
              <a:lumMod val="50000"/>
            </a:schemeClr>
          </a:solidFill>
          <a:ln>
            <a:noFill/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C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LOCAL OPTIMA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25B9D5-8A0B-4749-BE15-7A523E5F603E}"/>
              </a:ext>
            </a:extLst>
          </p:cNvPr>
          <p:cNvSpPr/>
          <p:nvPr/>
        </p:nvSpPr>
        <p:spPr>
          <a:xfrm>
            <a:off x="4100945" y="1171124"/>
            <a:ext cx="49859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3. Simulated annealing </a:t>
            </a:r>
            <a:endParaRPr lang="en-US" sz="3200" strike="sngStrike" dirty="0">
              <a:solidFill>
                <a:srgbClr val="00206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5122" name="Picture 2" descr="Ngành Luyện kim">
            <a:extLst>
              <a:ext uri="{FF2B5EF4-FFF2-40B4-BE49-F238E27FC236}">
                <a16:creationId xmlns:a16="http://schemas.microsoft.com/office/drawing/2014/main" id="{14FA6581-2265-4094-BA23-E01EB995E9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4" t="23369" r="18164" b="11544"/>
          <a:stretch/>
        </p:blipFill>
        <p:spPr bwMode="auto">
          <a:xfrm>
            <a:off x="0" y="2629341"/>
            <a:ext cx="5745708" cy="316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www.intechopen.com/media/chapter/38520/media/image7.jpeg">
            <a:extLst>
              <a:ext uri="{FF2B5EF4-FFF2-40B4-BE49-F238E27FC236}">
                <a16:creationId xmlns:a16="http://schemas.microsoft.com/office/drawing/2014/main" id="{E5992D47-25F8-4500-B6C7-4E5E7AD27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708" y="2629341"/>
            <a:ext cx="6446292" cy="316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18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imulated Annealing_WIOVwvEMgSU_360p">
            <a:hlinkClick r:id="" action="ppaction://media"/>
            <a:extLst>
              <a:ext uri="{FF2B5EF4-FFF2-40B4-BE49-F238E27FC236}">
                <a16:creationId xmlns:a16="http://schemas.microsoft.com/office/drawing/2014/main" id="{63AEF6E0-D5F1-4A04-831A-DD487703E8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9470" y="757226"/>
            <a:ext cx="6853059" cy="5482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56A179-D241-409E-BE8D-1E56C806683B}"/>
              </a:ext>
            </a:extLst>
          </p:cNvPr>
          <p:cNvSpPr txBox="1"/>
          <p:nvPr/>
        </p:nvSpPr>
        <p:spPr>
          <a:xfrm>
            <a:off x="92595" y="6545002"/>
            <a:ext cx="2899083" cy="3935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Animation: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Wintempla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Selo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42EE48-05B5-441D-BCDE-DA902BF58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89" y="136524"/>
            <a:ext cx="3683893" cy="550606"/>
          </a:xfrm>
        </p:spPr>
        <p:txBody>
          <a:bodyPr>
            <a:normAutofit fontScale="90000"/>
          </a:bodyPr>
          <a:lstStyle/>
          <a:p>
            <a:r>
              <a:rPr lang="en-US"/>
              <a:t>Simulated Annealing</a:t>
            </a:r>
          </a:p>
        </p:txBody>
      </p:sp>
    </p:spTree>
    <p:extLst>
      <p:ext uri="{BB962C8B-B14F-4D97-AF65-F5344CB8AC3E}">
        <p14:creationId xmlns:p14="http://schemas.microsoft.com/office/powerpoint/2010/main" val="58695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56A179-D241-409E-BE8D-1E56C806683B}"/>
              </a:ext>
            </a:extLst>
          </p:cNvPr>
          <p:cNvSpPr txBox="1"/>
          <p:nvPr/>
        </p:nvSpPr>
        <p:spPr>
          <a:xfrm>
            <a:off x="92595" y="6545002"/>
            <a:ext cx="2899083" cy="3935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Animation: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Wintempla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Selo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42EE48-05B5-441D-BCDE-DA902BF58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89" y="136524"/>
            <a:ext cx="3683893" cy="550606"/>
          </a:xfrm>
        </p:spPr>
        <p:txBody>
          <a:bodyPr>
            <a:normAutofit fontScale="90000"/>
          </a:bodyPr>
          <a:lstStyle/>
          <a:p>
            <a:r>
              <a:rPr lang="en-US"/>
              <a:t>Simulated Annealing</a:t>
            </a:r>
          </a:p>
        </p:txBody>
      </p:sp>
      <p:pic>
        <p:nvPicPr>
          <p:cNvPr id="6" name="Hình ảnh 3">
            <a:extLst>
              <a:ext uri="{FF2B5EF4-FFF2-40B4-BE49-F238E27FC236}">
                <a16:creationId xmlns:a16="http://schemas.microsoft.com/office/drawing/2014/main" id="{B7F5AAF0-A6AF-40D0-856B-D4E44629489B}"/>
              </a:ext>
            </a:extLst>
          </p:cNvPr>
          <p:cNvPicPr/>
          <p:nvPr/>
        </p:nvPicPr>
        <p:blipFill rotWithShape="1">
          <a:blip r:embed="rId2"/>
          <a:srcRect l="1293" t="2355" r="1974" b="2526"/>
          <a:stretch/>
        </p:blipFill>
        <p:spPr>
          <a:xfrm>
            <a:off x="660114" y="942313"/>
            <a:ext cx="10871772" cy="530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125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56A179-D241-409E-BE8D-1E56C806683B}"/>
              </a:ext>
            </a:extLst>
          </p:cNvPr>
          <p:cNvSpPr txBox="1"/>
          <p:nvPr/>
        </p:nvSpPr>
        <p:spPr>
          <a:xfrm>
            <a:off x="92595" y="6545002"/>
            <a:ext cx="2899083" cy="3935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Animation: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Wintempla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Selo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42EE48-05B5-441D-BCDE-DA902BF58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89" y="136524"/>
            <a:ext cx="3683893" cy="550606"/>
          </a:xfrm>
        </p:spPr>
        <p:txBody>
          <a:bodyPr>
            <a:normAutofit fontScale="90000"/>
          </a:bodyPr>
          <a:lstStyle/>
          <a:p>
            <a:r>
              <a:rPr lang="en-US"/>
              <a:t>Simulated Annealing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5F6F06-97D5-49C5-B00E-B125C2E4336F}"/>
              </a:ext>
            </a:extLst>
          </p:cNvPr>
          <p:cNvSpPr txBox="1"/>
          <p:nvPr/>
        </p:nvSpPr>
        <p:spPr>
          <a:xfrm>
            <a:off x="919052" y="819519"/>
            <a:ext cx="5782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011F52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Acceptance probabilities</a:t>
            </a:r>
            <a:endParaRPr lang="en-US" sz="3600" b="1" dirty="0">
              <a:solidFill>
                <a:srgbClr val="011F52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9EC2A3-1EE7-4D8C-82E7-E78430393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56" y="1465850"/>
            <a:ext cx="10816670" cy="48860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BA275C-A215-4DD9-937C-8615616D0732}"/>
                  </a:ext>
                </a:extLst>
              </p:cNvPr>
              <p:cNvSpPr txBox="1"/>
              <p:nvPr/>
            </p:nvSpPr>
            <p:spPr>
              <a:xfrm>
                <a:off x="1858915" y="3018996"/>
                <a:ext cx="3477014" cy="8620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5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5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5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5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BA275C-A215-4DD9-937C-8615616D0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915" y="3018996"/>
                <a:ext cx="3477014" cy="8620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77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56A179-D241-409E-BE8D-1E56C806683B}"/>
              </a:ext>
            </a:extLst>
          </p:cNvPr>
          <p:cNvSpPr txBox="1"/>
          <p:nvPr/>
        </p:nvSpPr>
        <p:spPr>
          <a:xfrm>
            <a:off x="92595" y="6545002"/>
            <a:ext cx="2899083" cy="3935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Animation: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Wintempla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Selo</a:t>
            </a:r>
            <a:endParaRPr lang="en-U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42EE48-05B5-441D-BCDE-DA902BF58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89" y="136524"/>
            <a:ext cx="3683893" cy="550606"/>
          </a:xfrm>
        </p:spPr>
        <p:txBody>
          <a:bodyPr>
            <a:normAutofit fontScale="90000"/>
          </a:bodyPr>
          <a:lstStyle/>
          <a:p>
            <a:r>
              <a:rPr lang="en-US"/>
              <a:t>Simulated Annealing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E8FCE81-E89D-4A81-940E-ABEC2835D50F}"/>
              </a:ext>
            </a:extLst>
          </p:cNvPr>
          <p:cNvGrpSpPr/>
          <p:nvPr/>
        </p:nvGrpSpPr>
        <p:grpSpPr>
          <a:xfrm>
            <a:off x="758141" y="1099594"/>
            <a:ext cx="10675717" cy="4896092"/>
            <a:chOff x="1345441" y="2976992"/>
            <a:chExt cx="8785254" cy="398137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708ED7A-BB79-4454-871B-53279BF11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442" y="2976992"/>
              <a:ext cx="8665386" cy="346615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11A424-4681-400E-8907-83346D3F273B}"/>
                </a:ext>
              </a:extLst>
            </p:cNvPr>
            <p:cNvSpPr txBox="1"/>
            <p:nvPr/>
          </p:nvSpPr>
          <p:spPr>
            <a:xfrm>
              <a:off x="1345441" y="6539276"/>
              <a:ext cx="8785254" cy="419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u="sng" dirty="0">
                  <a:hlinkClick r:id="rId3" tooltip="User:Kingpin13"/>
                </a:rPr>
                <a:t>Kingpin13</a:t>
              </a:r>
              <a:r>
                <a:rPr lang="en-US" dirty="0"/>
                <a:t>, </a:t>
              </a:r>
              <a:r>
                <a:rPr lang="en-US" dirty="0">
                  <a:solidFill>
                    <a:srgbClr val="002060"/>
                  </a:solidFill>
                </a:rPr>
                <a:t>https://commons.wikimedia.org/wiki/File:Hill_Climbing_with_Simulated_Annealing.gif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37367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21F7F48-9391-4155-9A72-BC85DC3F11B3}"/>
              </a:ext>
            </a:extLst>
          </p:cNvPr>
          <p:cNvGrpSpPr/>
          <p:nvPr/>
        </p:nvGrpSpPr>
        <p:grpSpPr>
          <a:xfrm>
            <a:off x="12192000" y="2208108"/>
            <a:ext cx="5785733" cy="4341067"/>
            <a:chOff x="6076526" y="2208108"/>
            <a:chExt cx="5785733" cy="434106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65BB169-3687-45F2-9EDD-2050588B120D}"/>
                </a:ext>
              </a:extLst>
            </p:cNvPr>
            <p:cNvGrpSpPr/>
            <p:nvPr/>
          </p:nvGrpSpPr>
          <p:grpSpPr>
            <a:xfrm>
              <a:off x="7328162" y="2208108"/>
              <a:ext cx="3581828" cy="3217683"/>
              <a:chOff x="7548159" y="1027515"/>
              <a:chExt cx="5492644" cy="5196848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68626B4-D01B-4805-B730-4E09A2796C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5466" r="23634"/>
              <a:stretch/>
            </p:blipFill>
            <p:spPr>
              <a:xfrm>
                <a:off x="7548159" y="1027515"/>
                <a:ext cx="5492644" cy="4827517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BF26FCC-73A2-4F8D-85E8-DEBE84AA4D1C}"/>
                  </a:ext>
                </a:extLst>
              </p:cNvPr>
              <p:cNvSpPr/>
              <p:nvPr/>
            </p:nvSpPr>
            <p:spPr>
              <a:xfrm>
                <a:off x="7548159" y="5855031"/>
                <a:ext cx="32072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hlinkClick r:id="rId4"/>
                  </a:rPr>
                  <a:t>https://www.flightradar24.com/</a:t>
                </a:r>
                <a:endParaRPr lang="en-US" dirty="0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F43225B-6263-4427-8435-34E03D56DD44}"/>
                </a:ext>
              </a:extLst>
            </p:cNvPr>
            <p:cNvSpPr/>
            <p:nvPr/>
          </p:nvSpPr>
          <p:spPr>
            <a:xfrm>
              <a:off x="6076526" y="5656623"/>
              <a:ext cx="5785733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600" dirty="0">
                  <a:solidFill>
                    <a:srgbClr val="011F52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  <a:sym typeface="Wingdings" panose="05000000000000000000" pitchFamily="2" charset="2"/>
                </a:rPr>
                <a:t> </a:t>
              </a:r>
              <a:r>
                <a:rPr lang="en-US" sz="2600" dirty="0">
                  <a:solidFill>
                    <a:srgbClr val="011F52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A large-scale aircraft trajectory planning problem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40C139-97CD-4CD7-B874-DBA74E87B280}"/>
              </a:ext>
            </a:extLst>
          </p:cNvPr>
          <p:cNvGrpSpPr/>
          <p:nvPr/>
        </p:nvGrpSpPr>
        <p:grpSpPr>
          <a:xfrm>
            <a:off x="-4003858" y="2137223"/>
            <a:ext cx="3581828" cy="3965676"/>
            <a:chOff x="454934" y="2579526"/>
            <a:chExt cx="3581828" cy="396567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5BC1AA6-94A0-410B-B938-8A068F8240EF}"/>
                </a:ext>
              </a:extLst>
            </p:cNvPr>
            <p:cNvGrpSpPr/>
            <p:nvPr/>
          </p:nvGrpSpPr>
          <p:grpSpPr>
            <a:xfrm>
              <a:off x="454934" y="2579526"/>
              <a:ext cx="3581828" cy="3473233"/>
              <a:chOff x="454934" y="2579526"/>
              <a:chExt cx="3581828" cy="3473233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11FEF6AC-1B1E-4E7B-BB1E-701027E5E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p:blipFill>
            <p:spPr>
              <a:xfrm>
                <a:off x="454934" y="2579526"/>
                <a:ext cx="3581828" cy="3163947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3607450-5B21-4C31-8A93-1E032EEBD706}"/>
                  </a:ext>
                </a:extLst>
              </p:cNvPr>
              <p:cNvSpPr txBox="1"/>
              <p:nvPr/>
            </p:nvSpPr>
            <p:spPr>
              <a:xfrm>
                <a:off x="498549" y="5821927"/>
                <a:ext cx="303213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hlinkClick r:id="rId6" tooltip="https://de.wikipedia.org/wiki/VLSI_Technology"/>
                  </a:rPr>
                  <a:t>This Photo</a:t>
                </a:r>
                <a:r>
                  <a:rPr lang="en-US" sz="900" dirty="0"/>
                  <a:t> by Unknown Author is licensed under </a:t>
                </a:r>
                <a:r>
                  <a:rPr lang="en-US" sz="900" dirty="0">
                    <a:hlinkClick r:id="rId7" tooltip="https://creativecommons.org/licenses/by-sa/3.0/"/>
                  </a:rPr>
                  <a:t>CC BY-SA</a:t>
                </a:r>
                <a:endParaRPr lang="en-US" sz="900" dirty="0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C41783-5E1D-49F3-9CB1-01A20C92AB96}"/>
                </a:ext>
              </a:extLst>
            </p:cNvPr>
            <p:cNvSpPr txBox="1"/>
            <p:nvPr/>
          </p:nvSpPr>
          <p:spPr>
            <a:xfrm>
              <a:off x="498549" y="6052759"/>
              <a:ext cx="307574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>
                  <a:solidFill>
                    <a:srgbClr val="011F52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  <a:sym typeface="Wingdings" panose="05000000000000000000" pitchFamily="2" charset="2"/>
                </a:rPr>
                <a:t> </a:t>
              </a:r>
              <a:r>
                <a:rPr lang="en-US" sz="2600" dirty="0">
                  <a:solidFill>
                    <a:srgbClr val="011F52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VLSI problem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3DDBF5D-E84B-4529-A6D8-BB4ED4F92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Simulated Annealing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5E44B6-2976-43BB-97D3-99DF0FBC42F1}"/>
              </a:ext>
            </a:extLst>
          </p:cNvPr>
          <p:cNvSpPr txBox="1"/>
          <p:nvPr/>
        </p:nvSpPr>
        <p:spPr>
          <a:xfrm>
            <a:off x="919052" y="819519"/>
            <a:ext cx="5782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011F52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Application</a:t>
            </a:r>
            <a:endParaRPr lang="en-US" sz="3600" b="1" dirty="0">
              <a:solidFill>
                <a:srgbClr val="011F52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575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C0217B-3BEC-490F-93B2-0800A65AD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74904"/>
            <a:ext cx="11347704" cy="60441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2153E7-C48F-4F77-B130-D5ADE1EDCF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374904"/>
            <a:ext cx="11347704" cy="60441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A4E8846-BB15-4279-A122-EC25A9815E80}"/>
              </a:ext>
            </a:extLst>
          </p:cNvPr>
          <p:cNvSpPr/>
          <p:nvPr/>
        </p:nvSpPr>
        <p:spPr>
          <a:xfrm>
            <a:off x="3051737" y="3075057"/>
            <a:ext cx="60885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11F5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WHAT IS PLAGIARISM?</a:t>
            </a:r>
          </a:p>
        </p:txBody>
      </p:sp>
    </p:spTree>
    <p:extLst>
      <p:ext uri="{BB962C8B-B14F-4D97-AF65-F5344CB8AC3E}">
        <p14:creationId xmlns:p14="http://schemas.microsoft.com/office/powerpoint/2010/main" val="230590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294DE-D1D8-4270-8783-0BA7086AD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Simulated Annealing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4FBB721-009A-4AB5-A43E-0C6BCE202C17}"/>
              </a:ext>
            </a:extLst>
          </p:cNvPr>
          <p:cNvGrpSpPr/>
          <p:nvPr/>
        </p:nvGrpSpPr>
        <p:grpSpPr>
          <a:xfrm>
            <a:off x="6090550" y="1925482"/>
            <a:ext cx="5785733" cy="4341067"/>
            <a:chOff x="6076526" y="2208108"/>
            <a:chExt cx="5785733" cy="434106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9C203C1-62B3-4F29-810E-73964AA87337}"/>
                </a:ext>
              </a:extLst>
            </p:cNvPr>
            <p:cNvGrpSpPr/>
            <p:nvPr/>
          </p:nvGrpSpPr>
          <p:grpSpPr>
            <a:xfrm>
              <a:off x="7328162" y="2208108"/>
              <a:ext cx="3581828" cy="3217683"/>
              <a:chOff x="7548159" y="1027515"/>
              <a:chExt cx="5492644" cy="5196848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9FF2C1AC-2183-4768-B00D-7A2663A397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5466" r="23634"/>
              <a:stretch/>
            </p:blipFill>
            <p:spPr>
              <a:xfrm>
                <a:off x="7548159" y="1027515"/>
                <a:ext cx="5492644" cy="4827517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D2E85C8-08A0-400F-A3F6-ADEF9735F979}"/>
                  </a:ext>
                </a:extLst>
              </p:cNvPr>
              <p:cNvSpPr/>
              <p:nvPr/>
            </p:nvSpPr>
            <p:spPr>
              <a:xfrm>
                <a:off x="7548159" y="5855031"/>
                <a:ext cx="32072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hlinkClick r:id="rId4"/>
                  </a:rPr>
                  <a:t>https://www.flightradar24.com/</a:t>
                </a:r>
                <a:endParaRPr lang="en-US" dirty="0"/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0AD4028-8344-4FDD-9F85-E21F8DB6A4FF}"/>
                </a:ext>
              </a:extLst>
            </p:cNvPr>
            <p:cNvSpPr/>
            <p:nvPr/>
          </p:nvSpPr>
          <p:spPr>
            <a:xfrm>
              <a:off x="6076526" y="5656623"/>
              <a:ext cx="5785733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600" dirty="0">
                  <a:solidFill>
                    <a:srgbClr val="011F52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  <a:sym typeface="Wingdings" panose="05000000000000000000" pitchFamily="2" charset="2"/>
                </a:rPr>
                <a:t> </a:t>
              </a:r>
              <a:r>
                <a:rPr lang="en-US" sz="2600" dirty="0">
                  <a:solidFill>
                    <a:srgbClr val="011F52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A large-scale aircraft trajectory planning problem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555B3D-13C6-4C62-81FE-B9A8CB93E41A}"/>
              </a:ext>
            </a:extLst>
          </p:cNvPr>
          <p:cNvGrpSpPr/>
          <p:nvPr/>
        </p:nvGrpSpPr>
        <p:grpSpPr>
          <a:xfrm>
            <a:off x="1599772" y="1925482"/>
            <a:ext cx="3581828" cy="3965676"/>
            <a:chOff x="454934" y="2579526"/>
            <a:chExt cx="3581828" cy="396567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381EF2B-20E9-481A-845F-0644F6C28D55}"/>
                </a:ext>
              </a:extLst>
            </p:cNvPr>
            <p:cNvGrpSpPr/>
            <p:nvPr/>
          </p:nvGrpSpPr>
          <p:grpSpPr>
            <a:xfrm>
              <a:off x="454934" y="2579526"/>
              <a:ext cx="3581828" cy="3473233"/>
              <a:chOff x="454934" y="2579526"/>
              <a:chExt cx="3581828" cy="3473233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25B37216-AAD1-4E07-BE79-ABFC767A6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p:blipFill>
            <p:spPr>
              <a:xfrm>
                <a:off x="454934" y="2579526"/>
                <a:ext cx="3581828" cy="3163947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8FF47EA-678E-4E4C-9A91-4A20B5C6ED58}"/>
                  </a:ext>
                </a:extLst>
              </p:cNvPr>
              <p:cNvSpPr txBox="1"/>
              <p:nvPr/>
            </p:nvSpPr>
            <p:spPr>
              <a:xfrm>
                <a:off x="498549" y="5821927"/>
                <a:ext cx="303213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hlinkClick r:id="rId6" tooltip="https://de.wikipedia.org/wiki/VLSI_Technology"/>
                  </a:rPr>
                  <a:t>This Photo</a:t>
                </a:r>
                <a:r>
                  <a:rPr lang="en-US" sz="900" dirty="0"/>
                  <a:t> by Unknown Author is licensed under </a:t>
                </a:r>
                <a:r>
                  <a:rPr lang="en-US" sz="900" dirty="0">
                    <a:hlinkClick r:id="rId7" tooltip="https://creativecommons.org/licenses/by-sa/3.0/"/>
                  </a:rPr>
                  <a:t>CC BY-SA</a:t>
                </a:r>
                <a:endParaRPr lang="en-US" sz="900" dirty="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7FCB4F-AF76-4B4A-805F-434D7A22FF8D}"/>
                </a:ext>
              </a:extLst>
            </p:cNvPr>
            <p:cNvSpPr txBox="1"/>
            <p:nvPr/>
          </p:nvSpPr>
          <p:spPr>
            <a:xfrm>
              <a:off x="498549" y="6052759"/>
              <a:ext cx="307574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>
                  <a:solidFill>
                    <a:srgbClr val="011F52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  <a:sym typeface="Wingdings" panose="05000000000000000000" pitchFamily="2" charset="2"/>
                </a:rPr>
                <a:t> </a:t>
              </a:r>
              <a:r>
                <a:rPr lang="en-US" sz="2600" dirty="0">
                  <a:solidFill>
                    <a:srgbClr val="011F52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VLSI problem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7473D9E-E840-4C32-A436-9BAD73F08380}"/>
              </a:ext>
            </a:extLst>
          </p:cNvPr>
          <p:cNvSpPr txBox="1"/>
          <p:nvPr/>
        </p:nvSpPr>
        <p:spPr>
          <a:xfrm>
            <a:off x="919052" y="819519"/>
            <a:ext cx="5782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011F52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Application</a:t>
            </a:r>
            <a:endParaRPr lang="en-US" sz="3600" b="1" dirty="0">
              <a:solidFill>
                <a:srgbClr val="011F52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231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7DCF391-1F5D-4760-8142-8B8C770B499A}"/>
              </a:ext>
            </a:extLst>
          </p:cNvPr>
          <p:cNvGrpSpPr/>
          <p:nvPr/>
        </p:nvGrpSpPr>
        <p:grpSpPr>
          <a:xfrm>
            <a:off x="6215458" y="7100888"/>
            <a:ext cx="4944912" cy="4387728"/>
            <a:chOff x="22298" y="1856096"/>
            <a:chExt cx="5324081" cy="484801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310E003-7966-461E-BD15-C4363326C6B1}"/>
                </a:ext>
              </a:extLst>
            </p:cNvPr>
            <p:cNvGrpSpPr/>
            <p:nvPr/>
          </p:nvGrpSpPr>
          <p:grpSpPr>
            <a:xfrm>
              <a:off x="22298" y="1856096"/>
              <a:ext cx="5324081" cy="4359394"/>
              <a:chOff x="6038166" y="2447667"/>
              <a:chExt cx="6153834" cy="4414203"/>
            </a:xfrm>
          </p:grpSpPr>
          <p:pic>
            <p:nvPicPr>
              <p:cNvPr id="2050" name="Picture 2" descr="https://miro.medium.com/max/864/1*RQrjkJQhgVLnpyo1lXbizA.png">
                <a:extLst>
                  <a:ext uri="{FF2B5EF4-FFF2-40B4-BE49-F238E27FC236}">
                    <a16:creationId xmlns:a16="http://schemas.microsoft.com/office/drawing/2014/main" id="{CA779C29-AB5B-40F9-9452-EF96D34953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38166" y="2447667"/>
                <a:ext cx="6153834" cy="41025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B077C75-3366-427F-8A60-17367563549E}"/>
                  </a:ext>
                </a:extLst>
              </p:cNvPr>
              <p:cNvSpPr/>
              <p:nvPr/>
            </p:nvSpPr>
            <p:spPr>
              <a:xfrm>
                <a:off x="6443194" y="6550223"/>
                <a:ext cx="5450062" cy="3116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1400" dirty="0" err="1">
                    <a:solidFill>
                      <a:schemeClr val="bg1"/>
                    </a:solidFill>
                    <a:latin typeface="inherit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Fábio</a:t>
                </a:r>
                <a:r>
                  <a:rPr lang="en-US" altLang="en-US" sz="1400" dirty="0">
                    <a:solidFill>
                      <a:schemeClr val="bg1"/>
                    </a:solidFill>
                    <a:latin typeface="inherit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 Neves</a:t>
                </a:r>
                <a:r>
                  <a:rPr lang="en-US" sz="1400" dirty="0">
                    <a:solidFill>
                      <a:schemeClr val="bg1"/>
                    </a:solidFill>
                    <a:latin typeface="medium-content-title-font"/>
                  </a:rPr>
                  <a:t>, Plotting Markowitz Efficient Frontier with Python</a:t>
                </a:r>
                <a:endParaRPr lang="en-US" sz="1400" b="0" i="0" dirty="0">
                  <a:solidFill>
                    <a:schemeClr val="bg1"/>
                  </a:solidFill>
                  <a:effectLst/>
                  <a:latin typeface="medium-content-title-font"/>
                </a:endParaRP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A6398CC-250B-4B4A-A145-5B9C87767C68}"/>
                </a:ext>
              </a:extLst>
            </p:cNvPr>
            <p:cNvSpPr/>
            <p:nvPr/>
          </p:nvSpPr>
          <p:spPr>
            <a:xfrm>
              <a:off x="244206" y="6211668"/>
              <a:ext cx="3986989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sz="2600" dirty="0">
                  <a:solidFill>
                    <a:srgbClr val="011F52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  <a:sym typeface="Wingdings" panose="05000000000000000000" pitchFamily="2" charset="2"/>
                </a:rPr>
                <a:t> </a:t>
              </a:r>
              <a:r>
                <a:rPr lang="en-US" sz="2600" dirty="0">
                  <a:solidFill>
                    <a:srgbClr val="011F52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Portfolio Optimization</a:t>
              </a:r>
              <a:endParaRPr lang="en-US" sz="2600" b="0" i="0" dirty="0">
                <a:solidFill>
                  <a:srgbClr val="011F52"/>
                </a:solidFill>
                <a:effectLst/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1492BD9-F566-402F-BEFE-F7206FCF1C99}"/>
              </a:ext>
            </a:extLst>
          </p:cNvPr>
          <p:cNvGrpSpPr/>
          <p:nvPr/>
        </p:nvGrpSpPr>
        <p:grpSpPr>
          <a:xfrm>
            <a:off x="-6860752" y="861774"/>
            <a:ext cx="5805676" cy="4437057"/>
            <a:chOff x="5823797" y="2016395"/>
            <a:chExt cx="6368203" cy="4783870"/>
          </a:xfrm>
        </p:grpSpPr>
        <p:pic>
          <p:nvPicPr>
            <p:cNvPr id="2058" name="Picture 10" descr="Artificial neural network architecture (ANN i-h 1-h 2-h n-o ...">
              <a:extLst>
                <a:ext uri="{FF2B5EF4-FFF2-40B4-BE49-F238E27FC236}">
                  <a16:creationId xmlns:a16="http://schemas.microsoft.com/office/drawing/2014/main" id="{2B57F27A-A8F8-4673-9AED-179A688C1C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3797" y="2016395"/>
              <a:ext cx="6368203" cy="3731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27B026-9C40-478E-AFDE-9C808329618F}"/>
                </a:ext>
              </a:extLst>
            </p:cNvPr>
            <p:cNvSpPr/>
            <p:nvPr/>
          </p:nvSpPr>
          <p:spPr>
            <a:xfrm>
              <a:off x="6315099" y="5907713"/>
              <a:ext cx="5252015" cy="892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 dirty="0">
                  <a:solidFill>
                    <a:srgbClr val="011F52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  <a:sym typeface="Wingdings" panose="05000000000000000000" pitchFamily="2" charset="2"/>
                </a:rPr>
                <a:t> </a:t>
              </a:r>
              <a:r>
                <a:rPr lang="en-US" sz="2600" dirty="0">
                  <a:solidFill>
                    <a:srgbClr val="011F52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Simulated Annealing Evolution</a:t>
              </a:r>
            </a:p>
            <a:p>
              <a:pPr algn="ctr"/>
              <a:r>
                <a:rPr lang="en-US" sz="2600" dirty="0">
                  <a:solidFill>
                    <a:srgbClr val="011F52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 in Artificial Neural Network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EE6C4AC-4E07-4BC2-A6F8-A1A2E2D03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Simulated Annealing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BF126C-AC4A-48C3-90CD-FE836E37E743}"/>
              </a:ext>
            </a:extLst>
          </p:cNvPr>
          <p:cNvSpPr txBox="1"/>
          <p:nvPr/>
        </p:nvSpPr>
        <p:spPr>
          <a:xfrm>
            <a:off x="919052" y="819519"/>
            <a:ext cx="5782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011F52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Application</a:t>
            </a:r>
            <a:endParaRPr lang="en-US" sz="3600" b="1" dirty="0">
              <a:solidFill>
                <a:srgbClr val="011F52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6487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80EC7B-DDF3-4B58-9F6C-2F1DF373A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Simulated Annealing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FDA8E90-3AB4-4D13-892F-2EADB078BEDE}"/>
              </a:ext>
            </a:extLst>
          </p:cNvPr>
          <p:cNvGrpSpPr/>
          <p:nvPr/>
        </p:nvGrpSpPr>
        <p:grpSpPr>
          <a:xfrm>
            <a:off x="621889" y="1684826"/>
            <a:ext cx="4944912" cy="4387728"/>
            <a:chOff x="22298" y="1856096"/>
            <a:chExt cx="5324081" cy="484801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6BEFFD2-3867-477B-B5D3-BB6AC0A1561B}"/>
                </a:ext>
              </a:extLst>
            </p:cNvPr>
            <p:cNvGrpSpPr/>
            <p:nvPr/>
          </p:nvGrpSpPr>
          <p:grpSpPr>
            <a:xfrm>
              <a:off x="22298" y="1856096"/>
              <a:ext cx="5324081" cy="4359394"/>
              <a:chOff x="6038166" y="2447667"/>
              <a:chExt cx="6153834" cy="4414203"/>
            </a:xfrm>
          </p:grpSpPr>
          <p:pic>
            <p:nvPicPr>
              <p:cNvPr id="17" name="Picture 2" descr="https://miro.medium.com/max/864/1*RQrjkJQhgVLnpyo1lXbizA.png">
                <a:extLst>
                  <a:ext uri="{FF2B5EF4-FFF2-40B4-BE49-F238E27FC236}">
                    <a16:creationId xmlns:a16="http://schemas.microsoft.com/office/drawing/2014/main" id="{0B580420-D0DA-4D96-A13A-FDA11E8C58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38166" y="2447667"/>
                <a:ext cx="6153834" cy="41025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E4A74EE-3CC3-4361-83A6-43DF4C957BE2}"/>
                  </a:ext>
                </a:extLst>
              </p:cNvPr>
              <p:cNvSpPr/>
              <p:nvPr/>
            </p:nvSpPr>
            <p:spPr>
              <a:xfrm>
                <a:off x="6443194" y="6550223"/>
                <a:ext cx="5450062" cy="3116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1400" dirty="0" err="1">
                    <a:solidFill>
                      <a:schemeClr val="bg1"/>
                    </a:solidFill>
                    <a:latin typeface="inherit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Fábio</a:t>
                </a:r>
                <a:r>
                  <a:rPr lang="en-US" altLang="en-US" sz="1400" dirty="0">
                    <a:solidFill>
                      <a:schemeClr val="bg1"/>
                    </a:solidFill>
                    <a:latin typeface="inherit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 Neves</a:t>
                </a:r>
                <a:r>
                  <a:rPr lang="en-US" sz="1400" dirty="0">
                    <a:solidFill>
                      <a:schemeClr val="bg1"/>
                    </a:solidFill>
                    <a:latin typeface="medium-content-title-font"/>
                  </a:rPr>
                  <a:t>, Plotting Markowitz Efficient Frontier with Python</a:t>
                </a:r>
                <a:endParaRPr lang="en-US" sz="1400" b="0" i="0" dirty="0">
                  <a:solidFill>
                    <a:schemeClr val="bg1"/>
                  </a:solidFill>
                  <a:effectLst/>
                  <a:latin typeface="medium-content-title-font"/>
                </a:endParaRP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5F94FE5-3C2D-4574-B9F3-C90D0C73CAAC}"/>
                </a:ext>
              </a:extLst>
            </p:cNvPr>
            <p:cNvSpPr/>
            <p:nvPr/>
          </p:nvSpPr>
          <p:spPr>
            <a:xfrm>
              <a:off x="244206" y="6211668"/>
              <a:ext cx="3986989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sz="2600" dirty="0">
                  <a:solidFill>
                    <a:srgbClr val="011F52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  <a:sym typeface="Wingdings" panose="05000000000000000000" pitchFamily="2" charset="2"/>
                </a:rPr>
                <a:t> </a:t>
              </a:r>
              <a:r>
                <a:rPr lang="en-US" sz="2600" dirty="0">
                  <a:solidFill>
                    <a:srgbClr val="011F52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Portfolio Optimization</a:t>
              </a:r>
              <a:endParaRPr lang="en-US" sz="2600" b="0" i="0" dirty="0">
                <a:solidFill>
                  <a:srgbClr val="011F52"/>
                </a:solidFill>
                <a:effectLst/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317B3B-A643-45DE-8070-9F796BD92EDB}"/>
              </a:ext>
            </a:extLst>
          </p:cNvPr>
          <p:cNvGrpSpPr/>
          <p:nvPr/>
        </p:nvGrpSpPr>
        <p:grpSpPr>
          <a:xfrm>
            <a:off x="5814647" y="1684826"/>
            <a:ext cx="5805676" cy="4437057"/>
            <a:chOff x="5823797" y="2016395"/>
            <a:chExt cx="6368203" cy="4783870"/>
          </a:xfrm>
        </p:grpSpPr>
        <p:pic>
          <p:nvPicPr>
            <p:cNvPr id="20" name="Picture 10" descr="Artificial neural network architecture (ANN i-h 1-h 2-h n-o ...">
              <a:extLst>
                <a:ext uri="{FF2B5EF4-FFF2-40B4-BE49-F238E27FC236}">
                  <a16:creationId xmlns:a16="http://schemas.microsoft.com/office/drawing/2014/main" id="{F1B452BB-35E0-4B09-B165-46481BCC7F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3797" y="2016395"/>
              <a:ext cx="6368203" cy="3731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A41C8E3-AED4-4ED2-AF10-8FA0D61A9C40}"/>
                </a:ext>
              </a:extLst>
            </p:cNvPr>
            <p:cNvSpPr/>
            <p:nvPr/>
          </p:nvSpPr>
          <p:spPr>
            <a:xfrm>
              <a:off x="6315099" y="5907713"/>
              <a:ext cx="5252015" cy="892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 dirty="0">
                  <a:solidFill>
                    <a:srgbClr val="011F52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  <a:sym typeface="Wingdings" panose="05000000000000000000" pitchFamily="2" charset="2"/>
                </a:rPr>
                <a:t> </a:t>
              </a:r>
              <a:r>
                <a:rPr lang="en-US" sz="2600" dirty="0">
                  <a:solidFill>
                    <a:srgbClr val="011F52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Simulated Annealing Evolution</a:t>
              </a:r>
            </a:p>
            <a:p>
              <a:pPr algn="ctr"/>
              <a:r>
                <a:rPr lang="en-US" sz="2600" dirty="0">
                  <a:solidFill>
                    <a:srgbClr val="011F52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 in Artificial Neural Network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A2D09A5-270F-4A1F-97B2-C800B109F3FF}"/>
              </a:ext>
            </a:extLst>
          </p:cNvPr>
          <p:cNvSpPr txBox="1"/>
          <p:nvPr/>
        </p:nvSpPr>
        <p:spPr>
          <a:xfrm>
            <a:off x="919052" y="819519"/>
            <a:ext cx="5782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011F52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Application</a:t>
            </a:r>
            <a:endParaRPr lang="en-US" sz="3600" b="1" dirty="0">
              <a:solidFill>
                <a:srgbClr val="011F52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170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00FA2-D74C-49B8-AA98-C2495029F3F1}"/>
              </a:ext>
            </a:extLst>
          </p:cNvPr>
          <p:cNvSpPr txBox="1">
            <a:spLocks/>
          </p:cNvSpPr>
          <p:nvPr/>
        </p:nvSpPr>
        <p:spPr>
          <a:xfrm>
            <a:off x="2287079" y="1090857"/>
            <a:ext cx="7617841" cy="9817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r>
              <a:rPr lang="en-US" dirty="0">
                <a:solidFill>
                  <a:srgbClr val="011F52"/>
                </a:solidFill>
                <a:latin typeface="Britannic Bold" panose="020B0903060703020204" pitchFamily="34" charset="0"/>
              </a:rPr>
              <a:t>Results (State, action) </a:t>
            </a:r>
            <a:r>
              <a:rPr lang="en-US" dirty="0">
                <a:solidFill>
                  <a:srgbClr val="011F52"/>
                </a:solidFill>
                <a:latin typeface="Britannic Bold" panose="020B0903060703020204" pitchFamily="34" charset="0"/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rgbClr val="011F52"/>
                </a:solidFill>
                <a:latin typeface="Britannic Bold" panose="020B0903060703020204" pitchFamily="34" charset="0"/>
              </a:rPr>
              <a:t> States{s1, s2, s3,…}</a:t>
            </a:r>
            <a:endParaRPr lang="en-US" sz="1800" dirty="0">
              <a:solidFill>
                <a:srgbClr val="011F52"/>
              </a:solidFill>
              <a:latin typeface="Britannic Bold" panose="020B0903060703020204" pitchFamily="34" charset="0"/>
            </a:endParaRPr>
          </a:p>
          <a:p>
            <a:pPr lvl="1"/>
            <a:r>
              <a:rPr lang="en-US" dirty="0">
                <a:solidFill>
                  <a:srgbClr val="011F52"/>
                </a:solidFill>
                <a:latin typeface="Britannic Bold" panose="020B0903060703020204" pitchFamily="34" charset="0"/>
              </a:rPr>
              <a:t>EX: Results (B, Left) </a:t>
            </a:r>
            <a:r>
              <a:rPr lang="en-US" dirty="0">
                <a:solidFill>
                  <a:srgbClr val="011F52"/>
                </a:solidFill>
                <a:latin typeface="Britannic Bold" panose="020B0903060703020204" pitchFamily="34" charset="0"/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rgbClr val="011F52"/>
                </a:solidFill>
                <a:latin typeface="Britannic Bold" panose="020B0903060703020204" pitchFamily="34" charset="0"/>
              </a:rPr>
              <a:t> States {s1 = B, s2 = A}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83073D-7F8B-43DF-8F44-A0A8430DE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846" y="2476327"/>
            <a:ext cx="5288306" cy="362716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7E3E78B-6DCE-4F4F-926B-77DEB8786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89" y="136524"/>
            <a:ext cx="7358329" cy="550606"/>
          </a:xfrm>
        </p:spPr>
        <p:txBody>
          <a:bodyPr>
            <a:normAutofit fontScale="90000"/>
          </a:bodyPr>
          <a:lstStyle/>
          <a:p>
            <a:r>
              <a:rPr lang="en-US"/>
              <a:t>Searching in Nondeterministic environments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A6AF15-323E-4211-86AE-C28A50BC246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56168" y="6276990"/>
            <a:ext cx="445655" cy="523846"/>
          </a:xfrm>
        </p:spPr>
        <p:txBody>
          <a:bodyPr/>
          <a:lstStyle/>
          <a:p>
            <a:fld id="{FB8F00EA-599A-498D-BED7-EB41F507973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330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1D8B2F-995A-44DC-8F17-BB175F2C0388}"/>
              </a:ext>
            </a:extLst>
          </p:cNvPr>
          <p:cNvSpPr/>
          <p:nvPr/>
        </p:nvSpPr>
        <p:spPr>
          <a:xfrm>
            <a:off x="8519746" y="589085"/>
            <a:ext cx="1140685" cy="9521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A85DD72-89DB-467C-A7BF-73950387C73E}"/>
              </a:ext>
            </a:extLst>
          </p:cNvPr>
          <p:cNvSpPr/>
          <p:nvPr/>
        </p:nvSpPr>
        <p:spPr>
          <a:xfrm>
            <a:off x="7640255" y="1784254"/>
            <a:ext cx="752851" cy="7699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D583EC-31E9-4621-B40C-7CDE22FA0936}"/>
              </a:ext>
            </a:extLst>
          </p:cNvPr>
          <p:cNvCxnSpPr>
            <a:stCxn id="4" idx="2"/>
            <a:endCxn id="5" idx="7"/>
          </p:cNvCxnSpPr>
          <p:nvPr/>
        </p:nvCxnSpPr>
        <p:spPr>
          <a:xfrm flipH="1">
            <a:off x="8282854" y="1541219"/>
            <a:ext cx="807235" cy="355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69CAE820-FB0A-4218-AE45-2F795879A1EC}"/>
              </a:ext>
            </a:extLst>
          </p:cNvPr>
          <p:cNvSpPr/>
          <p:nvPr/>
        </p:nvSpPr>
        <p:spPr>
          <a:xfrm>
            <a:off x="9876801" y="1822938"/>
            <a:ext cx="752851" cy="7699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A57A39B-43B6-46C3-8CEF-1881FCEA1E60}"/>
              </a:ext>
            </a:extLst>
          </p:cNvPr>
          <p:cNvCxnSpPr>
            <a:stCxn id="4" idx="2"/>
            <a:endCxn id="7" idx="1"/>
          </p:cNvCxnSpPr>
          <p:nvPr/>
        </p:nvCxnSpPr>
        <p:spPr>
          <a:xfrm>
            <a:off x="9090089" y="1541219"/>
            <a:ext cx="896964" cy="394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A79AA1D-7B6B-4210-8896-44BC4D465921}"/>
              </a:ext>
            </a:extLst>
          </p:cNvPr>
          <p:cNvSpPr/>
          <p:nvPr/>
        </p:nvSpPr>
        <p:spPr>
          <a:xfrm>
            <a:off x="6837102" y="2824784"/>
            <a:ext cx="1026616" cy="875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2DF5FD-18F3-4160-9168-CAE1BFAB3BF9}"/>
              </a:ext>
            </a:extLst>
          </p:cNvPr>
          <p:cNvSpPr/>
          <p:nvPr/>
        </p:nvSpPr>
        <p:spPr>
          <a:xfrm>
            <a:off x="8088386" y="2824784"/>
            <a:ext cx="1026616" cy="875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92F61A-68D3-49E6-8E71-4858DF1A73EA}"/>
              </a:ext>
            </a:extLst>
          </p:cNvPr>
          <p:cNvSpPr/>
          <p:nvPr/>
        </p:nvSpPr>
        <p:spPr>
          <a:xfrm>
            <a:off x="5075601" y="5234199"/>
            <a:ext cx="1026616" cy="875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13A3D-2E31-4FF6-B7D3-03E9F51D0213}"/>
              </a:ext>
            </a:extLst>
          </p:cNvPr>
          <p:cNvSpPr/>
          <p:nvPr/>
        </p:nvSpPr>
        <p:spPr>
          <a:xfrm>
            <a:off x="6196264" y="5231634"/>
            <a:ext cx="1026616" cy="875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8996D2-9011-4546-A7B3-0505F36C5BE5}"/>
              </a:ext>
            </a:extLst>
          </p:cNvPr>
          <p:cNvSpPr/>
          <p:nvPr/>
        </p:nvSpPr>
        <p:spPr>
          <a:xfrm>
            <a:off x="7329593" y="5231634"/>
            <a:ext cx="1026616" cy="875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G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453E5DB-B551-48E9-865F-664B7D64A542}"/>
              </a:ext>
            </a:extLst>
          </p:cNvPr>
          <p:cNvSpPr/>
          <p:nvPr/>
        </p:nvSpPr>
        <p:spPr>
          <a:xfrm>
            <a:off x="5756194" y="4179371"/>
            <a:ext cx="752851" cy="7699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A2806A-D28B-4708-993F-EAE33A9DD564}"/>
              </a:ext>
            </a:extLst>
          </p:cNvPr>
          <p:cNvCxnSpPr>
            <a:stCxn id="5" idx="4"/>
            <a:endCxn id="9" idx="0"/>
          </p:cNvCxnSpPr>
          <p:nvPr/>
        </p:nvCxnSpPr>
        <p:spPr>
          <a:xfrm flipH="1">
            <a:off x="7350410" y="2554241"/>
            <a:ext cx="666271" cy="270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408C71-445E-468C-9F11-7EE9268567C1}"/>
              </a:ext>
            </a:extLst>
          </p:cNvPr>
          <p:cNvCxnSpPr>
            <a:stCxn id="5" idx="4"/>
            <a:endCxn id="10" idx="0"/>
          </p:cNvCxnSpPr>
          <p:nvPr/>
        </p:nvCxnSpPr>
        <p:spPr>
          <a:xfrm>
            <a:off x="8016681" y="2554241"/>
            <a:ext cx="585013" cy="270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30B9AB3A-6D45-4CA1-8AC9-6A271AF80F14}"/>
              </a:ext>
            </a:extLst>
          </p:cNvPr>
          <p:cNvSpPr/>
          <p:nvPr/>
        </p:nvSpPr>
        <p:spPr>
          <a:xfrm>
            <a:off x="7466476" y="4179372"/>
            <a:ext cx="752851" cy="7699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B180FFA-B3BB-4A91-ACCF-730BBBD77E4C}"/>
              </a:ext>
            </a:extLst>
          </p:cNvPr>
          <p:cNvCxnSpPr>
            <a:stCxn id="9" idx="2"/>
            <a:endCxn id="14" idx="0"/>
          </p:cNvCxnSpPr>
          <p:nvPr/>
        </p:nvCxnSpPr>
        <p:spPr>
          <a:xfrm flipH="1">
            <a:off x="6132620" y="3700518"/>
            <a:ext cx="1217790" cy="478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56DCB08-1434-4D86-98AB-F287A8E09D5B}"/>
              </a:ext>
            </a:extLst>
          </p:cNvPr>
          <p:cNvCxnSpPr>
            <a:stCxn id="14" idx="4"/>
            <a:endCxn id="11" idx="0"/>
          </p:cNvCxnSpPr>
          <p:nvPr/>
        </p:nvCxnSpPr>
        <p:spPr>
          <a:xfrm flipH="1">
            <a:off x="5588909" y="4949358"/>
            <a:ext cx="543711" cy="284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28C52E-0AD8-4249-9385-3BE1AA59E7D1}"/>
              </a:ext>
            </a:extLst>
          </p:cNvPr>
          <p:cNvCxnSpPr>
            <a:stCxn id="14" idx="4"/>
            <a:endCxn id="12" idx="0"/>
          </p:cNvCxnSpPr>
          <p:nvPr/>
        </p:nvCxnSpPr>
        <p:spPr>
          <a:xfrm>
            <a:off x="6132620" y="4949358"/>
            <a:ext cx="576952" cy="282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A973B34-6909-41AB-B6B2-AEFDFCAFF400}"/>
              </a:ext>
            </a:extLst>
          </p:cNvPr>
          <p:cNvCxnSpPr>
            <a:stCxn id="10" idx="2"/>
            <a:endCxn id="17" idx="0"/>
          </p:cNvCxnSpPr>
          <p:nvPr/>
        </p:nvCxnSpPr>
        <p:spPr>
          <a:xfrm flipH="1">
            <a:off x="7842902" y="3700518"/>
            <a:ext cx="758792" cy="478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51958E-C10B-454A-9336-D787FB847AA3}"/>
              </a:ext>
            </a:extLst>
          </p:cNvPr>
          <p:cNvCxnSpPr>
            <a:stCxn id="17" idx="4"/>
            <a:endCxn id="13" idx="0"/>
          </p:cNvCxnSpPr>
          <p:nvPr/>
        </p:nvCxnSpPr>
        <p:spPr>
          <a:xfrm flipH="1">
            <a:off x="7842901" y="4949359"/>
            <a:ext cx="1" cy="282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394A740-A156-44F3-AFAD-6FD44315B900}"/>
              </a:ext>
            </a:extLst>
          </p:cNvPr>
          <p:cNvSpPr/>
          <p:nvPr/>
        </p:nvSpPr>
        <p:spPr>
          <a:xfrm>
            <a:off x="9737456" y="2808308"/>
            <a:ext cx="1026616" cy="875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27D86F-96EF-4D01-9E3A-D612A290F23D}"/>
              </a:ext>
            </a:extLst>
          </p:cNvPr>
          <p:cNvSpPr/>
          <p:nvPr/>
        </p:nvSpPr>
        <p:spPr>
          <a:xfrm>
            <a:off x="8576780" y="5219000"/>
            <a:ext cx="1026616" cy="875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A9CD107-F198-4D2E-A012-F9935FAC13C4}"/>
              </a:ext>
            </a:extLst>
          </p:cNvPr>
          <p:cNvSpPr/>
          <p:nvPr/>
        </p:nvSpPr>
        <p:spPr>
          <a:xfrm>
            <a:off x="9744657" y="5219000"/>
            <a:ext cx="1026616" cy="875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G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E5071BD-D4A1-48F8-9BCF-5F211BEE80A0}"/>
              </a:ext>
            </a:extLst>
          </p:cNvPr>
          <p:cNvSpPr/>
          <p:nvPr/>
        </p:nvSpPr>
        <p:spPr>
          <a:xfrm>
            <a:off x="9284005" y="4144669"/>
            <a:ext cx="752851" cy="7699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F9BC5D-1E9D-4FA9-8165-7F4DC662CB32}"/>
              </a:ext>
            </a:extLst>
          </p:cNvPr>
          <p:cNvCxnSpPr>
            <a:stCxn id="10" idx="2"/>
            <a:endCxn id="26" idx="0"/>
          </p:cNvCxnSpPr>
          <p:nvPr/>
        </p:nvCxnSpPr>
        <p:spPr>
          <a:xfrm>
            <a:off x="8601694" y="3700518"/>
            <a:ext cx="1058737" cy="444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5C86587-D726-4DC2-B331-E43FEF415280}"/>
              </a:ext>
            </a:extLst>
          </p:cNvPr>
          <p:cNvCxnSpPr>
            <a:stCxn id="26" idx="4"/>
            <a:endCxn id="24" idx="0"/>
          </p:cNvCxnSpPr>
          <p:nvPr/>
        </p:nvCxnSpPr>
        <p:spPr>
          <a:xfrm flipH="1">
            <a:off x="9090088" y="4914656"/>
            <a:ext cx="570343" cy="304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664F71A-C4F7-4872-A237-0E5DFF1AE44F}"/>
              </a:ext>
            </a:extLst>
          </p:cNvPr>
          <p:cNvCxnSpPr>
            <a:stCxn id="26" idx="4"/>
            <a:endCxn id="25" idx="0"/>
          </p:cNvCxnSpPr>
          <p:nvPr/>
        </p:nvCxnSpPr>
        <p:spPr>
          <a:xfrm>
            <a:off x="9660431" y="4914656"/>
            <a:ext cx="597534" cy="304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B39F035-BE85-42F6-A39D-DB28129804BE}"/>
              </a:ext>
            </a:extLst>
          </p:cNvPr>
          <p:cNvCxnSpPr>
            <a:stCxn id="7" idx="4"/>
            <a:endCxn id="23" idx="0"/>
          </p:cNvCxnSpPr>
          <p:nvPr/>
        </p:nvCxnSpPr>
        <p:spPr>
          <a:xfrm flipH="1">
            <a:off x="10250764" y="2592925"/>
            <a:ext cx="2463" cy="215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E50EF16-6F83-4CCB-BB8F-1E8F3B6272D0}"/>
              </a:ext>
            </a:extLst>
          </p:cNvPr>
          <p:cNvSpPr txBox="1"/>
          <p:nvPr/>
        </p:nvSpPr>
        <p:spPr>
          <a:xfrm>
            <a:off x="8343962" y="1397124"/>
            <a:ext cx="429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0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1FCDEB-8CA7-45DA-8520-ED784D83068E}"/>
              </a:ext>
            </a:extLst>
          </p:cNvPr>
          <p:cNvSpPr txBox="1"/>
          <p:nvPr/>
        </p:nvSpPr>
        <p:spPr>
          <a:xfrm>
            <a:off x="9730033" y="1397124"/>
            <a:ext cx="495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0"/>
              </a:rPr>
              <a:t>…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A76E87-10BB-4062-BC9C-0AA6CF3F29D5}"/>
              </a:ext>
            </a:extLst>
          </p:cNvPr>
          <p:cNvSpPr txBox="1"/>
          <p:nvPr/>
        </p:nvSpPr>
        <p:spPr>
          <a:xfrm>
            <a:off x="6582449" y="3605248"/>
            <a:ext cx="429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Britannic Bold" panose="020B0903060703020204" pitchFamily="34" charset="0"/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AE82BD-3802-4BDD-B86B-C38A94B70CFF}"/>
              </a:ext>
            </a:extLst>
          </p:cNvPr>
          <p:cNvSpPr txBox="1"/>
          <p:nvPr/>
        </p:nvSpPr>
        <p:spPr>
          <a:xfrm>
            <a:off x="7873160" y="3646722"/>
            <a:ext cx="429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Britannic Bold" panose="020B0903060703020204" pitchFamily="34" charset="0"/>
              </a:rPr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0BF709-0715-47C4-A8E9-6AF5340DCBFB}"/>
              </a:ext>
            </a:extLst>
          </p:cNvPr>
          <p:cNvSpPr txBox="1"/>
          <p:nvPr/>
        </p:nvSpPr>
        <p:spPr>
          <a:xfrm>
            <a:off x="9118664" y="3647354"/>
            <a:ext cx="429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0"/>
              </a:rPr>
              <a:t>4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3AE6372-219F-40B9-BFFB-0A8A32AF6C6F}"/>
              </a:ext>
            </a:extLst>
          </p:cNvPr>
          <p:cNvSpPr/>
          <p:nvPr/>
        </p:nvSpPr>
        <p:spPr>
          <a:xfrm>
            <a:off x="8531715" y="589085"/>
            <a:ext cx="1140685" cy="9521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A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72ECA24-AC27-413F-B2E2-8DF213CD837E}"/>
              </a:ext>
            </a:extLst>
          </p:cNvPr>
          <p:cNvSpPr/>
          <p:nvPr/>
        </p:nvSpPr>
        <p:spPr>
          <a:xfrm>
            <a:off x="7652224" y="1784254"/>
            <a:ext cx="752851" cy="7699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A3939ED-53A9-4961-953A-5C5DC98204E1}"/>
              </a:ext>
            </a:extLst>
          </p:cNvPr>
          <p:cNvCxnSpPr>
            <a:stCxn id="55" idx="2"/>
            <a:endCxn id="56" idx="7"/>
          </p:cNvCxnSpPr>
          <p:nvPr/>
        </p:nvCxnSpPr>
        <p:spPr>
          <a:xfrm flipH="1">
            <a:off x="8294823" y="1541219"/>
            <a:ext cx="807235" cy="355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6F1E8A71-ECC0-4C52-AA10-422D0954184E}"/>
              </a:ext>
            </a:extLst>
          </p:cNvPr>
          <p:cNvSpPr/>
          <p:nvPr/>
        </p:nvSpPr>
        <p:spPr>
          <a:xfrm>
            <a:off x="6849071" y="2824784"/>
            <a:ext cx="1026616" cy="875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B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3C9DAA3-9F09-435A-A0A5-07D3030127AF}"/>
              </a:ext>
            </a:extLst>
          </p:cNvPr>
          <p:cNvSpPr/>
          <p:nvPr/>
        </p:nvSpPr>
        <p:spPr>
          <a:xfrm>
            <a:off x="8100355" y="2824784"/>
            <a:ext cx="1026616" cy="875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C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D12012D-6A29-4062-BE9C-E8105A43E8EB}"/>
              </a:ext>
            </a:extLst>
          </p:cNvPr>
          <p:cNvSpPr/>
          <p:nvPr/>
        </p:nvSpPr>
        <p:spPr>
          <a:xfrm>
            <a:off x="5087570" y="5234199"/>
            <a:ext cx="1026616" cy="875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G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0DF7F03-1B7A-4F22-AA4B-6DB559C88C47}"/>
              </a:ext>
            </a:extLst>
          </p:cNvPr>
          <p:cNvSpPr/>
          <p:nvPr/>
        </p:nvSpPr>
        <p:spPr>
          <a:xfrm>
            <a:off x="6208233" y="5231634"/>
            <a:ext cx="1026616" cy="875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G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DD4C7DD-DBCA-4B5D-8D20-D1BF2F34F1C2}"/>
              </a:ext>
            </a:extLst>
          </p:cNvPr>
          <p:cNvSpPr/>
          <p:nvPr/>
        </p:nvSpPr>
        <p:spPr>
          <a:xfrm>
            <a:off x="7341562" y="5231634"/>
            <a:ext cx="1026616" cy="875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G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FDDFE1B-9394-4431-9673-7F2E2BAA3E45}"/>
              </a:ext>
            </a:extLst>
          </p:cNvPr>
          <p:cNvSpPr/>
          <p:nvPr/>
        </p:nvSpPr>
        <p:spPr>
          <a:xfrm>
            <a:off x="5768163" y="4179371"/>
            <a:ext cx="752851" cy="7699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130C2D9-DA7C-4CB5-87DF-E40D0BF75E89}"/>
              </a:ext>
            </a:extLst>
          </p:cNvPr>
          <p:cNvCxnSpPr>
            <a:stCxn id="56" idx="4"/>
            <a:endCxn id="58" idx="0"/>
          </p:cNvCxnSpPr>
          <p:nvPr/>
        </p:nvCxnSpPr>
        <p:spPr>
          <a:xfrm flipH="1">
            <a:off x="7362379" y="2554241"/>
            <a:ext cx="666271" cy="270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F9E38D2-1F07-4FCF-A0A1-85C13CFCA9CA}"/>
              </a:ext>
            </a:extLst>
          </p:cNvPr>
          <p:cNvCxnSpPr>
            <a:stCxn id="56" idx="4"/>
            <a:endCxn id="59" idx="0"/>
          </p:cNvCxnSpPr>
          <p:nvPr/>
        </p:nvCxnSpPr>
        <p:spPr>
          <a:xfrm>
            <a:off x="8028650" y="2554241"/>
            <a:ext cx="585013" cy="270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BE96DB62-7289-43CE-A1A2-1C53E18FDD62}"/>
              </a:ext>
            </a:extLst>
          </p:cNvPr>
          <p:cNvSpPr/>
          <p:nvPr/>
        </p:nvSpPr>
        <p:spPr>
          <a:xfrm>
            <a:off x="7478445" y="4179372"/>
            <a:ext cx="752851" cy="7699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106E469-1494-4A79-A64B-F5E1A272BC61}"/>
              </a:ext>
            </a:extLst>
          </p:cNvPr>
          <p:cNvCxnSpPr>
            <a:stCxn id="58" idx="2"/>
            <a:endCxn id="63" idx="0"/>
          </p:cNvCxnSpPr>
          <p:nvPr/>
        </p:nvCxnSpPr>
        <p:spPr>
          <a:xfrm flipH="1">
            <a:off x="6144589" y="3700518"/>
            <a:ext cx="1217790" cy="478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75119FE-80A3-4E61-AFAA-8082354C2A05}"/>
              </a:ext>
            </a:extLst>
          </p:cNvPr>
          <p:cNvCxnSpPr>
            <a:stCxn id="63" idx="4"/>
            <a:endCxn id="60" idx="0"/>
          </p:cNvCxnSpPr>
          <p:nvPr/>
        </p:nvCxnSpPr>
        <p:spPr>
          <a:xfrm flipH="1">
            <a:off x="5600878" y="4949358"/>
            <a:ext cx="543711" cy="284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80CD32D-68E2-4B44-A2D7-532CFD217911}"/>
              </a:ext>
            </a:extLst>
          </p:cNvPr>
          <p:cNvCxnSpPr>
            <a:stCxn id="63" idx="4"/>
            <a:endCxn id="61" idx="0"/>
          </p:cNvCxnSpPr>
          <p:nvPr/>
        </p:nvCxnSpPr>
        <p:spPr>
          <a:xfrm>
            <a:off x="6144589" y="4949358"/>
            <a:ext cx="576952" cy="282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6488AE5-E4CD-4943-8D09-FE1494BDF536}"/>
              </a:ext>
            </a:extLst>
          </p:cNvPr>
          <p:cNvCxnSpPr>
            <a:stCxn id="59" idx="2"/>
            <a:endCxn id="66" idx="0"/>
          </p:cNvCxnSpPr>
          <p:nvPr/>
        </p:nvCxnSpPr>
        <p:spPr>
          <a:xfrm flipH="1">
            <a:off x="7854871" y="3700518"/>
            <a:ext cx="758792" cy="478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4602D91-D22F-4E68-A106-BC6BFC8585BA}"/>
              </a:ext>
            </a:extLst>
          </p:cNvPr>
          <p:cNvCxnSpPr>
            <a:stCxn id="66" idx="4"/>
            <a:endCxn id="62" idx="0"/>
          </p:cNvCxnSpPr>
          <p:nvPr/>
        </p:nvCxnSpPr>
        <p:spPr>
          <a:xfrm flipH="1">
            <a:off x="7854870" y="4949359"/>
            <a:ext cx="1" cy="282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73E3C8C5-D06C-47C3-8E1B-75C1D304B705}"/>
              </a:ext>
            </a:extLst>
          </p:cNvPr>
          <p:cNvSpPr txBox="1"/>
          <p:nvPr/>
        </p:nvSpPr>
        <p:spPr>
          <a:xfrm>
            <a:off x="8355931" y="1397124"/>
            <a:ext cx="429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0"/>
              </a:rPr>
              <a:t>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02EF0F1-F7C8-4FA5-A6DE-56069B4DE6CB}"/>
              </a:ext>
            </a:extLst>
          </p:cNvPr>
          <p:cNvSpPr txBox="1"/>
          <p:nvPr/>
        </p:nvSpPr>
        <p:spPr>
          <a:xfrm>
            <a:off x="6594418" y="3605248"/>
            <a:ext cx="429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Britannic Bold" panose="020B0903060703020204" pitchFamily="34" charset="0"/>
              </a:rPr>
              <a:t>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6E52DD3-2F42-49DB-BF0D-40304E707935}"/>
              </a:ext>
            </a:extLst>
          </p:cNvPr>
          <p:cNvSpPr txBox="1"/>
          <p:nvPr/>
        </p:nvSpPr>
        <p:spPr>
          <a:xfrm>
            <a:off x="7885129" y="3646722"/>
            <a:ext cx="429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Britannic Bold" panose="020B0903060703020204" pitchFamily="34" charset="0"/>
              </a:rPr>
              <a:t>3</a:t>
            </a:r>
          </a:p>
        </p:txBody>
      </p:sp>
      <p:sp>
        <p:nvSpPr>
          <p:cNvPr id="36" name="Title 35">
            <a:extLst>
              <a:ext uri="{FF2B5EF4-FFF2-40B4-BE49-F238E27FC236}">
                <a16:creationId xmlns:a16="http://schemas.microsoft.com/office/drawing/2014/main" id="{5E8EADAB-9EE5-4D58-AD60-5F67E1F53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89" y="136524"/>
            <a:ext cx="3607211" cy="550606"/>
          </a:xfrm>
        </p:spPr>
        <p:txBody>
          <a:bodyPr>
            <a:normAutofit fontScale="90000"/>
          </a:bodyPr>
          <a:lstStyle/>
          <a:p>
            <a:r>
              <a:rPr lang="en-US"/>
              <a:t>And-Or Graph Search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7F70A13-45DA-473E-BED4-221468DB5414}"/>
              </a:ext>
            </a:extLst>
          </p:cNvPr>
          <p:cNvGrpSpPr/>
          <p:nvPr/>
        </p:nvGrpSpPr>
        <p:grpSpPr>
          <a:xfrm>
            <a:off x="777996" y="1062383"/>
            <a:ext cx="2526557" cy="2741735"/>
            <a:chOff x="6185590" y="949977"/>
            <a:chExt cx="2526557" cy="2741735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D572B79-65A4-46E0-BAA0-243E3D67E49D}"/>
                </a:ext>
              </a:extLst>
            </p:cNvPr>
            <p:cNvSpPr txBox="1"/>
            <p:nvPr/>
          </p:nvSpPr>
          <p:spPr>
            <a:xfrm>
              <a:off x="6185590" y="3230047"/>
              <a:ext cx="25265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solidFill>
                    <a:srgbClr val="FEC63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Ý t</a:t>
              </a:r>
              <a:r>
                <a:rPr lang="vi-VN" sz="2400" b="1">
                  <a:solidFill>
                    <a:srgbClr val="FEC63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ư</a:t>
              </a:r>
              <a:r>
                <a:rPr lang="en-US" sz="2400" b="1">
                  <a:solidFill>
                    <a:srgbClr val="FEC63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ởng</a:t>
              </a:r>
              <a:endParaRPr lang="en-US" sz="2400" b="1" dirty="0">
                <a:solidFill>
                  <a:srgbClr val="FEC63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8BD1B22-F3D5-4110-91F9-F75484B5BAA6}"/>
                </a:ext>
              </a:extLst>
            </p:cNvPr>
            <p:cNvSpPr/>
            <p:nvPr/>
          </p:nvSpPr>
          <p:spPr>
            <a:xfrm>
              <a:off x="6411194" y="949977"/>
              <a:ext cx="2075350" cy="2075350"/>
            </a:xfrm>
            <a:prstGeom prst="ellipse">
              <a:avLst/>
            </a:prstGeom>
            <a:solidFill>
              <a:srgbClr val="FEC630"/>
            </a:solidFill>
            <a:ln w="762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8" name="Graphic 77" descr="Lightbulb and gear">
              <a:extLst>
                <a:ext uri="{FF2B5EF4-FFF2-40B4-BE49-F238E27FC236}">
                  <a16:creationId xmlns:a16="http://schemas.microsoft.com/office/drawing/2014/main" id="{C5053AE8-D33F-498B-A2C4-74B22D239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648769" y="1187552"/>
              <a:ext cx="1600200" cy="1600200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F8AA3-7923-440A-B25A-0C987E22984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56168" y="6276990"/>
            <a:ext cx="445655" cy="523846"/>
          </a:xfrm>
        </p:spPr>
        <p:txBody>
          <a:bodyPr/>
          <a:lstStyle/>
          <a:p>
            <a:fld id="{FB8F00EA-599A-498D-BED7-EB41F507973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82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23" grpId="0" animBg="1"/>
      <p:bldP spid="24" grpId="0" animBg="1"/>
      <p:bldP spid="25" grpId="0" animBg="1"/>
      <p:bldP spid="26" grpId="0" animBg="1"/>
      <p:bldP spid="31" grpId="0"/>
      <p:bldP spid="32" grpId="0"/>
      <p:bldP spid="33" grpId="0"/>
      <p:bldP spid="34" grpId="0"/>
      <p:bldP spid="35" grpId="0"/>
      <p:bldP spid="55" grpId="0" animBg="1"/>
      <p:bldP spid="56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6" grpId="0" animBg="1"/>
      <p:bldP spid="72" grpId="0"/>
      <p:bldP spid="73" grpId="0"/>
      <p:bldP spid="7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E00CB677-3106-4450-B860-580EA431A228}"/>
              </a:ext>
            </a:extLst>
          </p:cNvPr>
          <p:cNvGrpSpPr/>
          <p:nvPr/>
        </p:nvGrpSpPr>
        <p:grpSpPr>
          <a:xfrm>
            <a:off x="777996" y="1062383"/>
            <a:ext cx="2526557" cy="2741735"/>
            <a:chOff x="6185590" y="949977"/>
            <a:chExt cx="2526557" cy="2741735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7D18290-E8E4-4C7E-99DC-8BD9F2594F43}"/>
                </a:ext>
              </a:extLst>
            </p:cNvPr>
            <p:cNvSpPr txBox="1"/>
            <p:nvPr/>
          </p:nvSpPr>
          <p:spPr>
            <a:xfrm>
              <a:off x="6185590" y="3230047"/>
              <a:ext cx="25265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solidFill>
                    <a:srgbClr val="FEC63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Ý t</a:t>
              </a:r>
              <a:r>
                <a:rPr lang="vi-VN" sz="2400" b="1">
                  <a:solidFill>
                    <a:srgbClr val="FEC63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ư</a:t>
              </a:r>
              <a:r>
                <a:rPr lang="en-US" sz="2400" b="1">
                  <a:solidFill>
                    <a:srgbClr val="FEC63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ởng</a:t>
              </a:r>
              <a:endParaRPr lang="en-US" sz="2400" b="1" dirty="0">
                <a:solidFill>
                  <a:srgbClr val="FEC63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7E944A0-024F-48ED-9DED-A81E41832FE8}"/>
                </a:ext>
              </a:extLst>
            </p:cNvPr>
            <p:cNvSpPr/>
            <p:nvPr/>
          </p:nvSpPr>
          <p:spPr>
            <a:xfrm>
              <a:off x="6411194" y="949977"/>
              <a:ext cx="2075350" cy="2075350"/>
            </a:xfrm>
            <a:prstGeom prst="ellipse">
              <a:avLst/>
            </a:prstGeom>
            <a:solidFill>
              <a:srgbClr val="FEC630"/>
            </a:solidFill>
            <a:ln w="762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9" name="Graphic 78" descr="Lightbulb and gear">
              <a:extLst>
                <a:ext uri="{FF2B5EF4-FFF2-40B4-BE49-F238E27FC236}">
                  <a16:creationId xmlns:a16="http://schemas.microsoft.com/office/drawing/2014/main" id="{B41C04C1-EE82-44DA-8698-B2AD3AA13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648769" y="1187552"/>
              <a:ext cx="1600200" cy="1600200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3552042-95D2-4FB1-9DF2-B0E904079544}"/>
              </a:ext>
            </a:extLst>
          </p:cNvPr>
          <p:cNvSpPr/>
          <p:nvPr/>
        </p:nvSpPr>
        <p:spPr>
          <a:xfrm>
            <a:off x="8519746" y="589085"/>
            <a:ext cx="1140685" cy="9521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8F98AED-D72D-4F82-B4FB-FD8DB4C25DA5}"/>
              </a:ext>
            </a:extLst>
          </p:cNvPr>
          <p:cNvSpPr/>
          <p:nvPr/>
        </p:nvSpPr>
        <p:spPr>
          <a:xfrm>
            <a:off x="7640255" y="1784254"/>
            <a:ext cx="752851" cy="7699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EF08C6D-2344-48E4-AF86-9BE94FE0E672}"/>
              </a:ext>
            </a:extLst>
          </p:cNvPr>
          <p:cNvCxnSpPr>
            <a:stCxn id="2" idx="2"/>
            <a:endCxn id="3" idx="7"/>
          </p:cNvCxnSpPr>
          <p:nvPr/>
        </p:nvCxnSpPr>
        <p:spPr>
          <a:xfrm flipH="1">
            <a:off x="8282854" y="1541219"/>
            <a:ext cx="807235" cy="355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EC4DFB2-4AE3-4F3F-B4CB-5A4ECACB3B85}"/>
              </a:ext>
            </a:extLst>
          </p:cNvPr>
          <p:cNvSpPr/>
          <p:nvPr/>
        </p:nvSpPr>
        <p:spPr>
          <a:xfrm>
            <a:off x="9876801" y="1822938"/>
            <a:ext cx="752851" cy="7699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A7A193-4DD7-4C8A-90BA-F857BB54A83C}"/>
              </a:ext>
            </a:extLst>
          </p:cNvPr>
          <p:cNvCxnSpPr>
            <a:stCxn id="2" idx="2"/>
            <a:endCxn id="5" idx="1"/>
          </p:cNvCxnSpPr>
          <p:nvPr/>
        </p:nvCxnSpPr>
        <p:spPr>
          <a:xfrm>
            <a:off x="9090089" y="1541219"/>
            <a:ext cx="896964" cy="394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A8A9B63-F472-43B9-A06B-D7D5F9AFA5FC}"/>
              </a:ext>
            </a:extLst>
          </p:cNvPr>
          <p:cNvSpPr/>
          <p:nvPr/>
        </p:nvSpPr>
        <p:spPr>
          <a:xfrm>
            <a:off x="6837102" y="2824784"/>
            <a:ext cx="1026616" cy="875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D7D6AD-03E8-4B22-A1E7-C1E93BE5FB86}"/>
              </a:ext>
            </a:extLst>
          </p:cNvPr>
          <p:cNvSpPr/>
          <p:nvPr/>
        </p:nvSpPr>
        <p:spPr>
          <a:xfrm>
            <a:off x="8088386" y="2824784"/>
            <a:ext cx="1026616" cy="875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A23CE2-4D3A-4DDC-AAE3-EB79D1E5D3DD}"/>
              </a:ext>
            </a:extLst>
          </p:cNvPr>
          <p:cNvSpPr/>
          <p:nvPr/>
        </p:nvSpPr>
        <p:spPr>
          <a:xfrm>
            <a:off x="5075601" y="5234199"/>
            <a:ext cx="1026616" cy="875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138CE5-629F-47E2-B0C6-6E3BB8578D37}"/>
              </a:ext>
            </a:extLst>
          </p:cNvPr>
          <p:cNvSpPr/>
          <p:nvPr/>
        </p:nvSpPr>
        <p:spPr>
          <a:xfrm>
            <a:off x="6196264" y="5231634"/>
            <a:ext cx="1026616" cy="875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41BD57-F415-45E5-A36B-D51BBE8E120E}"/>
              </a:ext>
            </a:extLst>
          </p:cNvPr>
          <p:cNvSpPr/>
          <p:nvPr/>
        </p:nvSpPr>
        <p:spPr>
          <a:xfrm>
            <a:off x="7329593" y="5231634"/>
            <a:ext cx="1026616" cy="875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2EE8C34-09C5-4702-9DD5-40A217931033}"/>
              </a:ext>
            </a:extLst>
          </p:cNvPr>
          <p:cNvSpPr/>
          <p:nvPr/>
        </p:nvSpPr>
        <p:spPr>
          <a:xfrm>
            <a:off x="5756194" y="4179371"/>
            <a:ext cx="752851" cy="7699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DD3B7C-28C8-412D-A5C8-3C5BF3E5D5AD}"/>
              </a:ext>
            </a:extLst>
          </p:cNvPr>
          <p:cNvCxnSpPr>
            <a:stCxn id="3" idx="4"/>
            <a:endCxn id="7" idx="0"/>
          </p:cNvCxnSpPr>
          <p:nvPr/>
        </p:nvCxnSpPr>
        <p:spPr>
          <a:xfrm flipH="1">
            <a:off x="7350410" y="2554241"/>
            <a:ext cx="666271" cy="270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013B62-1DA3-491D-B85C-4FA40E730D0A}"/>
              </a:ext>
            </a:extLst>
          </p:cNvPr>
          <p:cNvCxnSpPr>
            <a:stCxn id="3" idx="4"/>
            <a:endCxn id="8" idx="0"/>
          </p:cNvCxnSpPr>
          <p:nvPr/>
        </p:nvCxnSpPr>
        <p:spPr>
          <a:xfrm>
            <a:off x="8016681" y="2554241"/>
            <a:ext cx="585013" cy="270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5F199184-1FB4-42BB-91E0-80E819FD6F65}"/>
              </a:ext>
            </a:extLst>
          </p:cNvPr>
          <p:cNvSpPr/>
          <p:nvPr/>
        </p:nvSpPr>
        <p:spPr>
          <a:xfrm>
            <a:off x="7466476" y="4179372"/>
            <a:ext cx="752851" cy="7699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F81D336-4ED4-451E-B1E6-39681C3AFD19}"/>
              </a:ext>
            </a:extLst>
          </p:cNvPr>
          <p:cNvCxnSpPr>
            <a:stCxn id="7" idx="2"/>
            <a:endCxn id="12" idx="0"/>
          </p:cNvCxnSpPr>
          <p:nvPr/>
        </p:nvCxnSpPr>
        <p:spPr>
          <a:xfrm flipH="1">
            <a:off x="6132620" y="3700518"/>
            <a:ext cx="1217790" cy="478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54805B5-73ED-4087-B82C-129D83C90FBA}"/>
              </a:ext>
            </a:extLst>
          </p:cNvPr>
          <p:cNvCxnSpPr>
            <a:stCxn id="12" idx="4"/>
            <a:endCxn id="9" idx="0"/>
          </p:cNvCxnSpPr>
          <p:nvPr/>
        </p:nvCxnSpPr>
        <p:spPr>
          <a:xfrm flipH="1">
            <a:off x="5588909" y="4949358"/>
            <a:ext cx="543711" cy="284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16C3E1-2F80-48EC-9DE1-F16395AE9B0F}"/>
              </a:ext>
            </a:extLst>
          </p:cNvPr>
          <p:cNvCxnSpPr>
            <a:stCxn id="12" idx="4"/>
            <a:endCxn id="10" idx="0"/>
          </p:cNvCxnSpPr>
          <p:nvPr/>
        </p:nvCxnSpPr>
        <p:spPr>
          <a:xfrm>
            <a:off x="6132620" y="4949358"/>
            <a:ext cx="576952" cy="282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08C037-AA75-4AEF-B4B9-246B1035318B}"/>
              </a:ext>
            </a:extLst>
          </p:cNvPr>
          <p:cNvCxnSpPr>
            <a:stCxn id="8" idx="2"/>
            <a:endCxn id="15" idx="0"/>
          </p:cNvCxnSpPr>
          <p:nvPr/>
        </p:nvCxnSpPr>
        <p:spPr>
          <a:xfrm flipH="1">
            <a:off x="7842902" y="3700518"/>
            <a:ext cx="758792" cy="478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9FE446-4421-4B8B-956E-66849028D710}"/>
              </a:ext>
            </a:extLst>
          </p:cNvPr>
          <p:cNvCxnSpPr>
            <a:stCxn id="15" idx="4"/>
            <a:endCxn id="11" idx="0"/>
          </p:cNvCxnSpPr>
          <p:nvPr/>
        </p:nvCxnSpPr>
        <p:spPr>
          <a:xfrm flipH="1">
            <a:off x="7842901" y="4949359"/>
            <a:ext cx="1" cy="282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5EBC5DA-5858-46CE-94B0-FFADAC80CBF4}"/>
              </a:ext>
            </a:extLst>
          </p:cNvPr>
          <p:cNvSpPr/>
          <p:nvPr/>
        </p:nvSpPr>
        <p:spPr>
          <a:xfrm>
            <a:off x="9737456" y="2808308"/>
            <a:ext cx="1026616" cy="875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92B629-E0A8-4C76-AE79-A3FF63F6065C}"/>
              </a:ext>
            </a:extLst>
          </p:cNvPr>
          <p:cNvSpPr/>
          <p:nvPr/>
        </p:nvSpPr>
        <p:spPr>
          <a:xfrm>
            <a:off x="8576780" y="5219000"/>
            <a:ext cx="1026616" cy="875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9144C5-D9AB-45AA-9C80-E2E36E6056B4}"/>
              </a:ext>
            </a:extLst>
          </p:cNvPr>
          <p:cNvSpPr/>
          <p:nvPr/>
        </p:nvSpPr>
        <p:spPr>
          <a:xfrm>
            <a:off x="9744657" y="5219000"/>
            <a:ext cx="1026616" cy="875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G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E723F70-823E-4C10-A460-AF6ED8F0ABBF}"/>
              </a:ext>
            </a:extLst>
          </p:cNvPr>
          <p:cNvSpPr/>
          <p:nvPr/>
        </p:nvSpPr>
        <p:spPr>
          <a:xfrm>
            <a:off x="9284005" y="4144669"/>
            <a:ext cx="752851" cy="7699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3D911C0-DD0B-47B2-A6A4-9F2A4E523B55}"/>
              </a:ext>
            </a:extLst>
          </p:cNvPr>
          <p:cNvCxnSpPr>
            <a:stCxn id="8" idx="2"/>
            <a:endCxn id="24" idx="0"/>
          </p:cNvCxnSpPr>
          <p:nvPr/>
        </p:nvCxnSpPr>
        <p:spPr>
          <a:xfrm>
            <a:off x="8601694" y="3700518"/>
            <a:ext cx="1058737" cy="444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8973C45-633E-4B2A-99EC-9D3FE250A979}"/>
              </a:ext>
            </a:extLst>
          </p:cNvPr>
          <p:cNvCxnSpPr>
            <a:stCxn id="24" idx="4"/>
            <a:endCxn id="22" idx="0"/>
          </p:cNvCxnSpPr>
          <p:nvPr/>
        </p:nvCxnSpPr>
        <p:spPr>
          <a:xfrm flipH="1">
            <a:off x="9090088" y="4914656"/>
            <a:ext cx="570343" cy="304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B8B87EA-5E2B-441D-B365-27F6B4E0D258}"/>
              </a:ext>
            </a:extLst>
          </p:cNvPr>
          <p:cNvCxnSpPr>
            <a:stCxn id="24" idx="4"/>
            <a:endCxn id="23" idx="0"/>
          </p:cNvCxnSpPr>
          <p:nvPr/>
        </p:nvCxnSpPr>
        <p:spPr>
          <a:xfrm>
            <a:off x="9660431" y="4914656"/>
            <a:ext cx="597534" cy="304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A566B54-CEBC-4C60-AD8B-A67985FD4636}"/>
              </a:ext>
            </a:extLst>
          </p:cNvPr>
          <p:cNvCxnSpPr>
            <a:stCxn id="5" idx="4"/>
            <a:endCxn id="21" idx="0"/>
          </p:cNvCxnSpPr>
          <p:nvPr/>
        </p:nvCxnSpPr>
        <p:spPr>
          <a:xfrm flipH="1">
            <a:off x="10250764" y="2592925"/>
            <a:ext cx="2463" cy="215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9ED2A34-DEE9-4E50-A587-B250A822F6B4}"/>
              </a:ext>
            </a:extLst>
          </p:cNvPr>
          <p:cNvSpPr txBox="1"/>
          <p:nvPr/>
        </p:nvSpPr>
        <p:spPr>
          <a:xfrm>
            <a:off x="8343962" y="1397124"/>
            <a:ext cx="429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0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A2D397-8F26-40FF-ADC8-AAC08095C6B2}"/>
              </a:ext>
            </a:extLst>
          </p:cNvPr>
          <p:cNvSpPr txBox="1"/>
          <p:nvPr/>
        </p:nvSpPr>
        <p:spPr>
          <a:xfrm>
            <a:off x="9730033" y="1397124"/>
            <a:ext cx="495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0"/>
              </a:rPr>
              <a:t>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2DD3FE-A7E9-48F2-AF4A-C3FACFAC036B}"/>
              </a:ext>
            </a:extLst>
          </p:cNvPr>
          <p:cNvSpPr txBox="1"/>
          <p:nvPr/>
        </p:nvSpPr>
        <p:spPr>
          <a:xfrm>
            <a:off x="6582449" y="3605248"/>
            <a:ext cx="429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Britannic Bold" panose="020B0903060703020204" pitchFamily="34" charset="0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E1D583-8911-4B52-929F-12F10241045C}"/>
              </a:ext>
            </a:extLst>
          </p:cNvPr>
          <p:cNvSpPr txBox="1"/>
          <p:nvPr/>
        </p:nvSpPr>
        <p:spPr>
          <a:xfrm>
            <a:off x="7873160" y="3646722"/>
            <a:ext cx="429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Britannic Bold" panose="020B0903060703020204" pitchFamily="34" charset="0"/>
              </a:rPr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357C7D-228D-4E49-A6D6-34CA0BA7FF55}"/>
              </a:ext>
            </a:extLst>
          </p:cNvPr>
          <p:cNvSpPr txBox="1"/>
          <p:nvPr/>
        </p:nvSpPr>
        <p:spPr>
          <a:xfrm>
            <a:off x="9118664" y="3647354"/>
            <a:ext cx="429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0"/>
              </a:rPr>
              <a:t>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996C748-BE5B-4A4E-9509-A2D145EC3E8E}"/>
              </a:ext>
            </a:extLst>
          </p:cNvPr>
          <p:cNvSpPr/>
          <p:nvPr/>
        </p:nvSpPr>
        <p:spPr>
          <a:xfrm>
            <a:off x="8531715" y="589085"/>
            <a:ext cx="1140685" cy="9521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A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F9FD155-59CC-434F-BF99-C17BAB39BEA2}"/>
              </a:ext>
            </a:extLst>
          </p:cNvPr>
          <p:cNvSpPr/>
          <p:nvPr/>
        </p:nvSpPr>
        <p:spPr>
          <a:xfrm>
            <a:off x="7652224" y="1784254"/>
            <a:ext cx="752851" cy="7699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DE6E85E-D4EF-4B82-9D9C-26F7699295FC}"/>
              </a:ext>
            </a:extLst>
          </p:cNvPr>
          <p:cNvCxnSpPr>
            <a:stCxn id="34" idx="2"/>
            <a:endCxn id="35" idx="7"/>
          </p:cNvCxnSpPr>
          <p:nvPr/>
        </p:nvCxnSpPr>
        <p:spPr>
          <a:xfrm flipH="1">
            <a:off x="8294823" y="1541219"/>
            <a:ext cx="807235" cy="355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58FC6D1-ACE4-4487-B502-235533B8FC83}"/>
              </a:ext>
            </a:extLst>
          </p:cNvPr>
          <p:cNvSpPr/>
          <p:nvPr/>
        </p:nvSpPr>
        <p:spPr>
          <a:xfrm>
            <a:off x="6849071" y="2824784"/>
            <a:ext cx="1026616" cy="875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B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8D788BD-EFB1-4681-B729-C2B3B9DA7089}"/>
              </a:ext>
            </a:extLst>
          </p:cNvPr>
          <p:cNvSpPr/>
          <p:nvPr/>
        </p:nvSpPr>
        <p:spPr>
          <a:xfrm>
            <a:off x="8100355" y="2824784"/>
            <a:ext cx="1026616" cy="875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C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FE429F6-8A84-4C6B-8A48-E1C721EF29CF}"/>
              </a:ext>
            </a:extLst>
          </p:cNvPr>
          <p:cNvSpPr/>
          <p:nvPr/>
        </p:nvSpPr>
        <p:spPr>
          <a:xfrm>
            <a:off x="5087570" y="5234199"/>
            <a:ext cx="1026616" cy="875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G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DB9A8F5-D56C-4949-9AE6-8BD35B15B796}"/>
              </a:ext>
            </a:extLst>
          </p:cNvPr>
          <p:cNvSpPr/>
          <p:nvPr/>
        </p:nvSpPr>
        <p:spPr>
          <a:xfrm>
            <a:off x="6208233" y="5231634"/>
            <a:ext cx="1026616" cy="875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G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C89D0F2-1D82-4752-8E1D-0601A6BFB887}"/>
              </a:ext>
            </a:extLst>
          </p:cNvPr>
          <p:cNvSpPr/>
          <p:nvPr/>
        </p:nvSpPr>
        <p:spPr>
          <a:xfrm>
            <a:off x="7341562" y="5231634"/>
            <a:ext cx="1026616" cy="875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G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5FB18BE-67FB-4D5F-864A-445D93CEEDEB}"/>
              </a:ext>
            </a:extLst>
          </p:cNvPr>
          <p:cNvSpPr/>
          <p:nvPr/>
        </p:nvSpPr>
        <p:spPr>
          <a:xfrm>
            <a:off x="5768163" y="4179371"/>
            <a:ext cx="752851" cy="7699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40AA7DD-2501-4EA1-AC34-C92F55897D97}"/>
              </a:ext>
            </a:extLst>
          </p:cNvPr>
          <p:cNvCxnSpPr>
            <a:stCxn id="35" idx="4"/>
            <a:endCxn id="37" idx="0"/>
          </p:cNvCxnSpPr>
          <p:nvPr/>
        </p:nvCxnSpPr>
        <p:spPr>
          <a:xfrm flipH="1">
            <a:off x="7362379" y="2554241"/>
            <a:ext cx="666271" cy="270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123558E-084D-4695-A77E-CDC04555B10E}"/>
              </a:ext>
            </a:extLst>
          </p:cNvPr>
          <p:cNvCxnSpPr>
            <a:stCxn id="35" idx="4"/>
            <a:endCxn id="38" idx="0"/>
          </p:cNvCxnSpPr>
          <p:nvPr/>
        </p:nvCxnSpPr>
        <p:spPr>
          <a:xfrm>
            <a:off x="8028650" y="2554241"/>
            <a:ext cx="585013" cy="270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0AFEEE0D-30A1-4CDB-9A0F-A76667EA786C}"/>
              </a:ext>
            </a:extLst>
          </p:cNvPr>
          <p:cNvSpPr/>
          <p:nvPr/>
        </p:nvSpPr>
        <p:spPr>
          <a:xfrm>
            <a:off x="7478445" y="4179372"/>
            <a:ext cx="752851" cy="7699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128F5D4-0C31-48B7-9797-4F881FC8DDE7}"/>
              </a:ext>
            </a:extLst>
          </p:cNvPr>
          <p:cNvCxnSpPr>
            <a:stCxn id="37" idx="2"/>
            <a:endCxn id="42" idx="0"/>
          </p:cNvCxnSpPr>
          <p:nvPr/>
        </p:nvCxnSpPr>
        <p:spPr>
          <a:xfrm flipH="1">
            <a:off x="6144589" y="3700518"/>
            <a:ext cx="1217790" cy="478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8B8F26D-838A-45FC-B59D-A619082D07DD}"/>
              </a:ext>
            </a:extLst>
          </p:cNvPr>
          <p:cNvCxnSpPr>
            <a:stCxn id="42" idx="4"/>
            <a:endCxn id="39" idx="0"/>
          </p:cNvCxnSpPr>
          <p:nvPr/>
        </p:nvCxnSpPr>
        <p:spPr>
          <a:xfrm flipH="1">
            <a:off x="5600878" y="4949358"/>
            <a:ext cx="543711" cy="284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227773A-D7A4-49F7-81E5-A55782829214}"/>
              </a:ext>
            </a:extLst>
          </p:cNvPr>
          <p:cNvCxnSpPr>
            <a:stCxn id="42" idx="4"/>
            <a:endCxn id="40" idx="0"/>
          </p:cNvCxnSpPr>
          <p:nvPr/>
        </p:nvCxnSpPr>
        <p:spPr>
          <a:xfrm>
            <a:off x="6144589" y="4949358"/>
            <a:ext cx="576952" cy="282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CBAB412-E41E-4C4A-AAF0-1B3918379797}"/>
              </a:ext>
            </a:extLst>
          </p:cNvPr>
          <p:cNvCxnSpPr>
            <a:stCxn id="38" idx="2"/>
            <a:endCxn id="45" idx="0"/>
          </p:cNvCxnSpPr>
          <p:nvPr/>
        </p:nvCxnSpPr>
        <p:spPr>
          <a:xfrm flipH="1">
            <a:off x="7854871" y="3700518"/>
            <a:ext cx="758792" cy="478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F605B13-27DC-4946-A428-3D2F497D3EFB}"/>
              </a:ext>
            </a:extLst>
          </p:cNvPr>
          <p:cNvCxnSpPr>
            <a:stCxn id="45" idx="4"/>
            <a:endCxn id="41" idx="0"/>
          </p:cNvCxnSpPr>
          <p:nvPr/>
        </p:nvCxnSpPr>
        <p:spPr>
          <a:xfrm flipH="1">
            <a:off x="7854870" y="4949359"/>
            <a:ext cx="1" cy="282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91AF3DA-A528-4640-9969-2D7A973FCD27}"/>
              </a:ext>
            </a:extLst>
          </p:cNvPr>
          <p:cNvSpPr txBox="1"/>
          <p:nvPr/>
        </p:nvSpPr>
        <p:spPr>
          <a:xfrm>
            <a:off x="8355931" y="1397124"/>
            <a:ext cx="429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0"/>
              </a:rPr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4DCF53B-CB88-4E1B-9FD7-4B762946DF1A}"/>
              </a:ext>
            </a:extLst>
          </p:cNvPr>
          <p:cNvSpPr txBox="1"/>
          <p:nvPr/>
        </p:nvSpPr>
        <p:spPr>
          <a:xfrm>
            <a:off x="6594418" y="3605248"/>
            <a:ext cx="429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Britannic Bold" panose="020B0903060703020204" pitchFamily="34" charset="0"/>
              </a:rPr>
              <a:t>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44FE5E0-DBF1-4254-BF7A-504DE49FE28F}"/>
              </a:ext>
            </a:extLst>
          </p:cNvPr>
          <p:cNvSpPr txBox="1"/>
          <p:nvPr/>
        </p:nvSpPr>
        <p:spPr>
          <a:xfrm>
            <a:off x="7885129" y="3646722"/>
            <a:ext cx="429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Britannic Bold" panose="020B0903060703020204" pitchFamily="34" charset="0"/>
              </a:rPr>
              <a:t>3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E787F80-AAC6-4EB4-AE7C-BF53B122FFC5}"/>
              </a:ext>
            </a:extLst>
          </p:cNvPr>
          <p:cNvSpPr/>
          <p:nvPr/>
        </p:nvSpPr>
        <p:spPr>
          <a:xfrm>
            <a:off x="8531715" y="589085"/>
            <a:ext cx="1140685" cy="95213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A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58966F8-885F-4831-B24B-1E2CA1216562}"/>
              </a:ext>
            </a:extLst>
          </p:cNvPr>
          <p:cNvSpPr/>
          <p:nvPr/>
        </p:nvSpPr>
        <p:spPr>
          <a:xfrm>
            <a:off x="7652224" y="1784254"/>
            <a:ext cx="752851" cy="769987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BCF90DF-2EA6-48D7-B27B-1A1BB308206A}"/>
              </a:ext>
            </a:extLst>
          </p:cNvPr>
          <p:cNvCxnSpPr>
            <a:stCxn id="55" idx="2"/>
            <a:endCxn id="56" idx="7"/>
          </p:cNvCxnSpPr>
          <p:nvPr/>
        </p:nvCxnSpPr>
        <p:spPr>
          <a:xfrm flipH="1">
            <a:off x="8294823" y="1541219"/>
            <a:ext cx="807235" cy="355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1D7761AA-089F-4730-8625-462078EE144F}"/>
              </a:ext>
            </a:extLst>
          </p:cNvPr>
          <p:cNvSpPr/>
          <p:nvPr/>
        </p:nvSpPr>
        <p:spPr>
          <a:xfrm>
            <a:off x="6849071" y="2824784"/>
            <a:ext cx="1026616" cy="87573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B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BFEF65B-AAA0-4B15-A42E-A1431301155B}"/>
              </a:ext>
            </a:extLst>
          </p:cNvPr>
          <p:cNvSpPr/>
          <p:nvPr/>
        </p:nvSpPr>
        <p:spPr>
          <a:xfrm>
            <a:off x="8100355" y="2824784"/>
            <a:ext cx="1026616" cy="87573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C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38CD20D-B2EC-42D9-BA52-8F4FC39CAC56}"/>
              </a:ext>
            </a:extLst>
          </p:cNvPr>
          <p:cNvSpPr/>
          <p:nvPr/>
        </p:nvSpPr>
        <p:spPr>
          <a:xfrm>
            <a:off x="5087570" y="5234199"/>
            <a:ext cx="1026616" cy="87573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G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8E9654E-B3EF-475D-A1C4-0F3D47FBAAB0}"/>
              </a:ext>
            </a:extLst>
          </p:cNvPr>
          <p:cNvSpPr/>
          <p:nvPr/>
        </p:nvSpPr>
        <p:spPr>
          <a:xfrm>
            <a:off x="6208233" y="5231634"/>
            <a:ext cx="1026616" cy="87573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G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602A346-9362-4CDB-BB68-EBFECA774E71}"/>
              </a:ext>
            </a:extLst>
          </p:cNvPr>
          <p:cNvSpPr/>
          <p:nvPr/>
        </p:nvSpPr>
        <p:spPr>
          <a:xfrm>
            <a:off x="7341562" y="5231634"/>
            <a:ext cx="1026616" cy="87573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G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B7A8CEB-F4E2-4CDD-9F5F-1B20BDE9E83A}"/>
              </a:ext>
            </a:extLst>
          </p:cNvPr>
          <p:cNvSpPr/>
          <p:nvPr/>
        </p:nvSpPr>
        <p:spPr>
          <a:xfrm>
            <a:off x="5768163" y="4179371"/>
            <a:ext cx="752851" cy="769987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43C859F-45E9-43F5-B668-6E75637384FB}"/>
              </a:ext>
            </a:extLst>
          </p:cNvPr>
          <p:cNvCxnSpPr>
            <a:stCxn id="56" idx="4"/>
            <a:endCxn id="58" idx="0"/>
          </p:cNvCxnSpPr>
          <p:nvPr/>
        </p:nvCxnSpPr>
        <p:spPr>
          <a:xfrm flipH="1">
            <a:off x="7362379" y="2554241"/>
            <a:ext cx="666271" cy="270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C4C3261-FE36-4B44-A29F-16821C395358}"/>
              </a:ext>
            </a:extLst>
          </p:cNvPr>
          <p:cNvCxnSpPr>
            <a:stCxn id="56" idx="4"/>
            <a:endCxn id="59" idx="0"/>
          </p:cNvCxnSpPr>
          <p:nvPr/>
        </p:nvCxnSpPr>
        <p:spPr>
          <a:xfrm>
            <a:off x="8028650" y="2554241"/>
            <a:ext cx="585013" cy="270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9CB442D5-729E-40A2-B3D5-A811D847B59E}"/>
              </a:ext>
            </a:extLst>
          </p:cNvPr>
          <p:cNvSpPr/>
          <p:nvPr/>
        </p:nvSpPr>
        <p:spPr>
          <a:xfrm>
            <a:off x="7478445" y="4179372"/>
            <a:ext cx="752851" cy="769987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478E769-8D05-4916-AB2D-7C62AD65605A}"/>
              </a:ext>
            </a:extLst>
          </p:cNvPr>
          <p:cNvCxnSpPr>
            <a:stCxn id="58" idx="2"/>
            <a:endCxn id="63" idx="0"/>
          </p:cNvCxnSpPr>
          <p:nvPr/>
        </p:nvCxnSpPr>
        <p:spPr>
          <a:xfrm flipH="1">
            <a:off x="6144589" y="3700518"/>
            <a:ext cx="1217790" cy="478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2073294-E267-4712-9770-7A78D87B0162}"/>
              </a:ext>
            </a:extLst>
          </p:cNvPr>
          <p:cNvCxnSpPr>
            <a:stCxn id="63" idx="4"/>
            <a:endCxn id="60" idx="0"/>
          </p:cNvCxnSpPr>
          <p:nvPr/>
        </p:nvCxnSpPr>
        <p:spPr>
          <a:xfrm flipH="1">
            <a:off x="5600878" y="4949358"/>
            <a:ext cx="543711" cy="284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B9CE9E3-21E6-4DFA-8D28-70EF8999056A}"/>
              </a:ext>
            </a:extLst>
          </p:cNvPr>
          <p:cNvCxnSpPr>
            <a:stCxn id="63" idx="4"/>
            <a:endCxn id="61" idx="0"/>
          </p:cNvCxnSpPr>
          <p:nvPr/>
        </p:nvCxnSpPr>
        <p:spPr>
          <a:xfrm>
            <a:off x="6144589" y="4949358"/>
            <a:ext cx="576952" cy="282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2F95752-D493-4BCB-901C-4D78FD9F7E82}"/>
              </a:ext>
            </a:extLst>
          </p:cNvPr>
          <p:cNvCxnSpPr>
            <a:stCxn id="59" idx="2"/>
            <a:endCxn id="66" idx="0"/>
          </p:cNvCxnSpPr>
          <p:nvPr/>
        </p:nvCxnSpPr>
        <p:spPr>
          <a:xfrm flipH="1">
            <a:off x="7854871" y="3700518"/>
            <a:ext cx="758792" cy="478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A594893-0F0F-42C5-AA9E-1F8AE2454E0D}"/>
              </a:ext>
            </a:extLst>
          </p:cNvPr>
          <p:cNvCxnSpPr>
            <a:stCxn id="66" idx="4"/>
            <a:endCxn id="62" idx="0"/>
          </p:cNvCxnSpPr>
          <p:nvPr/>
        </p:nvCxnSpPr>
        <p:spPr>
          <a:xfrm flipH="1">
            <a:off x="7854870" y="4949359"/>
            <a:ext cx="1" cy="282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391CB0A-74A5-4791-A777-7E87369ECC28}"/>
              </a:ext>
            </a:extLst>
          </p:cNvPr>
          <p:cNvSpPr txBox="1"/>
          <p:nvPr/>
        </p:nvSpPr>
        <p:spPr>
          <a:xfrm>
            <a:off x="8355931" y="1397124"/>
            <a:ext cx="42903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latin typeface="Britannic Bold" panose="020B0903060703020204" pitchFamily="34" charset="0"/>
              </a:rPr>
              <a:t>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CEB633A-0652-4CFD-809A-F15072EAB8C2}"/>
              </a:ext>
            </a:extLst>
          </p:cNvPr>
          <p:cNvSpPr txBox="1"/>
          <p:nvPr/>
        </p:nvSpPr>
        <p:spPr>
          <a:xfrm>
            <a:off x="6594418" y="3605248"/>
            <a:ext cx="42903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>
                <a:latin typeface="Britannic Bold" panose="020B0903060703020204" pitchFamily="34" charset="0"/>
              </a:rPr>
              <a:t>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E062301-5C10-47A0-B6D4-7012D04A8434}"/>
              </a:ext>
            </a:extLst>
          </p:cNvPr>
          <p:cNvSpPr txBox="1"/>
          <p:nvPr/>
        </p:nvSpPr>
        <p:spPr>
          <a:xfrm>
            <a:off x="7885129" y="3646722"/>
            <a:ext cx="42903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>
                <a:latin typeface="Britannic Bold" panose="020B0903060703020204" pitchFamily="34" charset="0"/>
              </a:rPr>
              <a:t>3</a:t>
            </a:r>
          </a:p>
        </p:txBody>
      </p:sp>
      <p:sp>
        <p:nvSpPr>
          <p:cNvPr id="75" name="Title 74">
            <a:extLst>
              <a:ext uri="{FF2B5EF4-FFF2-40B4-BE49-F238E27FC236}">
                <a16:creationId xmlns:a16="http://schemas.microsoft.com/office/drawing/2014/main" id="{B3C6D3EB-50A0-453C-9D1D-14010766C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89" y="136524"/>
            <a:ext cx="3611880" cy="550606"/>
          </a:xfrm>
        </p:spPr>
        <p:txBody>
          <a:bodyPr>
            <a:normAutofit fontScale="90000"/>
          </a:bodyPr>
          <a:lstStyle/>
          <a:p>
            <a:r>
              <a:rPr lang="en-US"/>
              <a:t>And-Or Graph Search</a:t>
            </a:r>
          </a:p>
        </p:txBody>
      </p:sp>
      <p:sp>
        <p:nvSpPr>
          <p:cNvPr id="54" name="Slide Number Placeholder 53">
            <a:extLst>
              <a:ext uri="{FF2B5EF4-FFF2-40B4-BE49-F238E27FC236}">
                <a16:creationId xmlns:a16="http://schemas.microsoft.com/office/drawing/2014/main" id="{A54E4C8E-FD21-4EC3-AE7B-6900271C899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56168" y="6276990"/>
            <a:ext cx="445655" cy="523846"/>
          </a:xfrm>
        </p:spPr>
        <p:txBody>
          <a:bodyPr/>
          <a:lstStyle/>
          <a:p>
            <a:fld id="{FB8F00EA-599A-498D-BED7-EB41F507973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149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6" grpId="0" animBg="1"/>
      <p:bldP spid="72" grpId="0" animBg="1"/>
      <p:bldP spid="73" grpId="0" animBg="1"/>
      <p:bldP spid="7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74">
            <a:extLst>
              <a:ext uri="{FF2B5EF4-FFF2-40B4-BE49-F238E27FC236}">
                <a16:creationId xmlns:a16="http://schemas.microsoft.com/office/drawing/2014/main" id="{B3C6D3EB-50A0-453C-9D1D-14010766C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89" y="136524"/>
            <a:ext cx="3611880" cy="550606"/>
          </a:xfrm>
        </p:spPr>
        <p:txBody>
          <a:bodyPr>
            <a:normAutofit fontScale="90000"/>
          </a:bodyPr>
          <a:lstStyle/>
          <a:p>
            <a:r>
              <a:rPr lang="en-US"/>
              <a:t>And-Or Graph Search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1527ED61-6826-4CE2-BCD0-B6306EEFD427}"/>
              </a:ext>
            </a:extLst>
          </p:cNvPr>
          <p:cNvPicPr/>
          <p:nvPr/>
        </p:nvPicPr>
        <p:blipFill rotWithShape="1">
          <a:blip r:embed="rId2"/>
          <a:srcRect t="7272"/>
          <a:stretch/>
        </p:blipFill>
        <p:spPr>
          <a:xfrm>
            <a:off x="707944" y="1184564"/>
            <a:ext cx="10776111" cy="5150746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85C2B97C-20F4-4ED5-89FB-F0CA7563C8F3}"/>
              </a:ext>
            </a:extLst>
          </p:cNvPr>
          <p:cNvSpPr/>
          <p:nvPr/>
        </p:nvSpPr>
        <p:spPr>
          <a:xfrm>
            <a:off x="970497" y="687130"/>
            <a:ext cx="19544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>
                <a:solidFill>
                  <a:srgbClr val="011F5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Thuật toán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5926AA-7D55-4715-A7C2-8F397C4C91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56168" y="6276990"/>
            <a:ext cx="445655" cy="523846"/>
          </a:xfrm>
        </p:spPr>
        <p:txBody>
          <a:bodyPr/>
          <a:lstStyle/>
          <a:p>
            <a:fld id="{FB8F00EA-599A-498D-BED7-EB41F507973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71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BB06F3-93CF-4C54-83EB-E10CEEE423A8}"/>
              </a:ext>
            </a:extLst>
          </p:cNvPr>
          <p:cNvSpPr txBox="1">
            <a:spLocks/>
          </p:cNvSpPr>
          <p:nvPr/>
        </p:nvSpPr>
        <p:spPr>
          <a:xfrm>
            <a:off x="2093220" y="2412458"/>
            <a:ext cx="9171892" cy="3373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11F52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ACTIONS(belief state b) </a:t>
            </a:r>
            <a:r>
              <a:rPr lang="en-US" dirty="0">
                <a:solidFill>
                  <a:srgbClr val="011F52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rgbClr val="011F52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 b = {s1, s2}</a:t>
            </a:r>
          </a:p>
          <a:p>
            <a:pPr marL="862013" lvl="1" indent="-404813">
              <a:buFont typeface="Courier New" panose="02070309020205020404" pitchFamily="49" charset="0"/>
              <a:buChar char="o"/>
            </a:pPr>
            <a:r>
              <a:rPr lang="en-US">
                <a:solidFill>
                  <a:srgbClr val="011F52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actions</a:t>
            </a:r>
            <a:r>
              <a:rPr lang="en-US" baseline="-25000">
                <a:solidFill>
                  <a:srgbClr val="011F52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p</a:t>
            </a:r>
            <a:r>
              <a:rPr lang="en-US" dirty="0">
                <a:solidFill>
                  <a:srgbClr val="011F52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(s1) = {a, b, c}</a:t>
            </a:r>
          </a:p>
          <a:p>
            <a:pPr marL="862013" lvl="1" indent="-404813">
              <a:buFont typeface="Courier New" panose="02070309020205020404" pitchFamily="49" charset="0"/>
              <a:buChar char="o"/>
            </a:pPr>
            <a:r>
              <a:rPr lang="en-US">
                <a:solidFill>
                  <a:srgbClr val="011F52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actions</a:t>
            </a:r>
            <a:r>
              <a:rPr lang="en-US" baseline="-25000">
                <a:solidFill>
                  <a:srgbClr val="011F52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p</a:t>
            </a:r>
            <a:r>
              <a:rPr lang="en-US" dirty="0">
                <a:solidFill>
                  <a:srgbClr val="011F52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(s2) = {a, c, d}</a:t>
            </a:r>
          </a:p>
          <a:p>
            <a:pPr marL="862013" lvl="1" indent="-404813"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rgbClr val="011F52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có</a:t>
            </a:r>
            <a:r>
              <a:rPr lang="en-US" dirty="0">
                <a:solidFill>
                  <a:srgbClr val="011F52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 err="1">
                <a:solidFill>
                  <a:srgbClr val="011F52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thể</a:t>
            </a:r>
            <a:r>
              <a:rPr lang="en-US" dirty="0">
                <a:solidFill>
                  <a:srgbClr val="011F52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 err="1">
                <a:solidFill>
                  <a:srgbClr val="011F52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chọn</a:t>
            </a:r>
            <a:r>
              <a:rPr lang="en-US" dirty="0">
                <a:solidFill>
                  <a:srgbClr val="011F52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 actions(b) = {a, b, c, </a:t>
            </a:r>
            <a:r>
              <a:rPr lang="en-US">
                <a:solidFill>
                  <a:srgbClr val="011F52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d}</a:t>
            </a:r>
            <a:br>
              <a:rPr lang="en-US">
                <a:solidFill>
                  <a:srgbClr val="011F52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</a:br>
            <a:r>
              <a:rPr lang="en-US">
                <a:solidFill>
                  <a:srgbClr val="011F52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	         hoặc</a:t>
            </a:r>
            <a:r>
              <a:rPr lang="en-US" dirty="0">
                <a:solidFill>
                  <a:srgbClr val="011F52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		</a:t>
            </a:r>
            <a:r>
              <a:rPr lang="en-US">
                <a:solidFill>
                  <a:srgbClr val="011F52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   = </a:t>
            </a:r>
            <a:r>
              <a:rPr lang="en-US" dirty="0">
                <a:solidFill>
                  <a:srgbClr val="011F52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{a, b}</a:t>
            </a:r>
          </a:p>
          <a:p>
            <a:r>
              <a:rPr lang="en-US" dirty="0">
                <a:solidFill>
                  <a:srgbClr val="011F52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RESULT (belief state b, action a) = new belief state b’</a:t>
            </a:r>
          </a:p>
          <a:p>
            <a:pPr marL="862013" lvl="1" indent="-404813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11F52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b = {s1, s2}</a:t>
            </a:r>
          </a:p>
          <a:p>
            <a:pPr marL="862013" lvl="1" indent="-404813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11F52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b’ </a:t>
            </a:r>
            <a:r>
              <a:rPr lang="en-US">
                <a:solidFill>
                  <a:srgbClr val="011F52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= Result</a:t>
            </a:r>
            <a:r>
              <a:rPr lang="en-US" baseline="-25000">
                <a:solidFill>
                  <a:srgbClr val="011F52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p</a:t>
            </a:r>
            <a:r>
              <a:rPr lang="en-US">
                <a:solidFill>
                  <a:srgbClr val="011F52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(</a:t>
            </a:r>
            <a:r>
              <a:rPr lang="en-US" dirty="0">
                <a:solidFill>
                  <a:srgbClr val="011F52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s1, a</a:t>
            </a:r>
            <a:r>
              <a:rPr lang="en-US">
                <a:solidFill>
                  <a:srgbClr val="011F52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) </a:t>
            </a:r>
            <a:r>
              <a:rPr lang="en-US">
                <a:solidFill>
                  <a:srgbClr val="011F52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  <a:sym typeface="Wingdings" panose="05000000000000000000" pitchFamily="2" charset="2"/>
              </a:rPr>
              <a:t>+</a:t>
            </a:r>
            <a:r>
              <a:rPr lang="en-US">
                <a:solidFill>
                  <a:srgbClr val="011F52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 Result</a:t>
            </a:r>
            <a:r>
              <a:rPr lang="en-US" baseline="-25000">
                <a:solidFill>
                  <a:srgbClr val="011F52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p</a:t>
            </a:r>
            <a:r>
              <a:rPr lang="en-US">
                <a:solidFill>
                  <a:srgbClr val="011F52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(</a:t>
            </a:r>
            <a:r>
              <a:rPr lang="en-US" dirty="0">
                <a:solidFill>
                  <a:srgbClr val="011F52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s2, a)</a:t>
            </a:r>
          </a:p>
          <a:p>
            <a:endParaRPr lang="en-US" dirty="0">
              <a:solidFill>
                <a:srgbClr val="011F52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FD648BE-E657-4FCC-83CB-841891332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89" y="136524"/>
            <a:ext cx="7410284" cy="550606"/>
          </a:xfrm>
        </p:spPr>
        <p:txBody>
          <a:bodyPr>
            <a:normAutofit fontScale="90000"/>
          </a:bodyPr>
          <a:lstStyle/>
          <a:p>
            <a:r>
              <a:rPr lang="en-US"/>
              <a:t>Searching in Partially observable enviroments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28F39FE-F898-4978-A7C3-6798FC63DDC1}"/>
              </a:ext>
            </a:extLst>
          </p:cNvPr>
          <p:cNvGrpSpPr/>
          <p:nvPr/>
        </p:nvGrpSpPr>
        <p:grpSpPr>
          <a:xfrm>
            <a:off x="1042098" y="893617"/>
            <a:ext cx="3523202" cy="1187845"/>
            <a:chOff x="958970" y="935880"/>
            <a:chExt cx="3523202" cy="118784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B3CBACD-084E-4E92-9AEF-330DB5BC68B9}"/>
                </a:ext>
              </a:extLst>
            </p:cNvPr>
            <p:cNvSpPr/>
            <p:nvPr/>
          </p:nvSpPr>
          <p:spPr>
            <a:xfrm>
              <a:off x="2010092" y="1124239"/>
              <a:ext cx="2104982" cy="811128"/>
            </a:xfrm>
            <a:custGeom>
              <a:avLst/>
              <a:gdLst>
                <a:gd name="connsiteX0" fmla="*/ 0 w 2112819"/>
                <a:gd name="connsiteY0" fmla="*/ 0 h 901827"/>
                <a:gd name="connsiteX1" fmla="*/ 1673166 w 2112819"/>
                <a:gd name="connsiteY1" fmla="*/ 0 h 901827"/>
                <a:gd name="connsiteX2" fmla="*/ 2112819 w 2112819"/>
                <a:gd name="connsiteY2" fmla="*/ 450914 h 901827"/>
                <a:gd name="connsiteX3" fmla="*/ 1673166 w 2112819"/>
                <a:gd name="connsiteY3" fmla="*/ 901827 h 901827"/>
                <a:gd name="connsiteX4" fmla="*/ 0 w 2112819"/>
                <a:gd name="connsiteY4" fmla="*/ 901827 h 90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2819" h="901827">
                  <a:moveTo>
                    <a:pt x="0" y="0"/>
                  </a:moveTo>
                  <a:lnTo>
                    <a:pt x="1673166" y="0"/>
                  </a:lnTo>
                  <a:cubicBezTo>
                    <a:pt x="1915956" y="0"/>
                    <a:pt x="2112819" y="201867"/>
                    <a:pt x="2112819" y="450914"/>
                  </a:cubicBezTo>
                  <a:cubicBezTo>
                    <a:pt x="2112819" y="699960"/>
                    <a:pt x="1915956" y="901827"/>
                    <a:pt x="1673166" y="901827"/>
                  </a:cubicBezTo>
                  <a:lnTo>
                    <a:pt x="0" y="901827"/>
                  </a:ln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rgbClr val="FEC6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0900115-79E4-4E92-B152-E2BF5A479EB0}"/>
                </a:ext>
              </a:extLst>
            </p:cNvPr>
            <p:cNvSpPr/>
            <p:nvPr/>
          </p:nvSpPr>
          <p:spPr>
            <a:xfrm>
              <a:off x="958970" y="935880"/>
              <a:ext cx="1187845" cy="118784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FEC6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Graphic 11" descr="Lightbulb and gear">
              <a:extLst>
                <a:ext uri="{FF2B5EF4-FFF2-40B4-BE49-F238E27FC236}">
                  <a16:creationId xmlns:a16="http://schemas.microsoft.com/office/drawing/2014/main" id="{BCA1EEB4-4D19-45D6-9BD6-C1F1DDF64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5692" y="1020967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FF5C12-2681-40E4-87B6-3424B21A2B34}"/>
                </a:ext>
              </a:extLst>
            </p:cNvPr>
            <p:cNvSpPr txBox="1"/>
            <p:nvPr/>
          </p:nvSpPr>
          <p:spPr>
            <a:xfrm>
              <a:off x="2185780" y="1237414"/>
              <a:ext cx="22963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>
                  <a:solidFill>
                    <a:srgbClr val="FFC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Ý t</a:t>
              </a:r>
              <a:r>
                <a:rPr lang="vi-VN" sz="3200">
                  <a:solidFill>
                    <a:srgbClr val="FFC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ư</a:t>
              </a:r>
              <a:r>
                <a:rPr lang="en-US" sz="3200">
                  <a:solidFill>
                    <a:srgbClr val="FFC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ởng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7A98F3-0F60-480C-B67A-F8268CA6BE7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56168" y="6276990"/>
            <a:ext cx="445655" cy="523846"/>
          </a:xfrm>
        </p:spPr>
        <p:txBody>
          <a:bodyPr/>
          <a:lstStyle/>
          <a:p>
            <a:fld id="{FB8F00EA-599A-498D-BED7-EB41F507973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70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D648BE-E657-4FCC-83CB-841891332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89" y="136524"/>
            <a:ext cx="7410284" cy="550606"/>
          </a:xfrm>
        </p:spPr>
        <p:txBody>
          <a:bodyPr>
            <a:normAutofit fontScale="90000"/>
          </a:bodyPr>
          <a:lstStyle/>
          <a:p>
            <a:r>
              <a:rPr lang="en-US"/>
              <a:t>Searching in Partially observable enviroments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74A1C1-DE89-4A0B-9C7E-13595DA5A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02" y="1911927"/>
            <a:ext cx="11141318" cy="32475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FFCBDB-B48E-46C6-AF45-39B73BC9CB0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57" y="1986637"/>
            <a:ext cx="10999685" cy="3247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EFD57A-EF2C-4497-8653-55B39A46B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65" y="1986638"/>
            <a:ext cx="11018833" cy="324757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C902A4-4946-4C49-897E-B22F05D53C9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56168" y="6276990"/>
            <a:ext cx="445655" cy="523846"/>
          </a:xfrm>
        </p:spPr>
        <p:txBody>
          <a:bodyPr/>
          <a:lstStyle/>
          <a:p>
            <a:fld id="{FB8F00EA-599A-498D-BED7-EB41F507973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5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C359C79-8B30-4382-8025-F3F0F317C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ONLINE SEARCH </a:t>
            </a:r>
            <a:br>
              <a:rPr lang="en-US"/>
            </a:br>
            <a:r>
              <a:rPr lang="en-US"/>
              <a:t>AND OFFLINE SEARCH</a:t>
            </a:r>
          </a:p>
        </p:txBody>
      </p:sp>
    </p:spTree>
    <p:extLst>
      <p:ext uri="{BB962C8B-B14F-4D97-AF65-F5344CB8AC3E}">
        <p14:creationId xmlns:p14="http://schemas.microsoft.com/office/powerpoint/2010/main" val="2609107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5DD161-B1A9-4023-B0CC-0EEC2FD429FD}"/>
              </a:ext>
            </a:extLst>
          </p:cNvPr>
          <p:cNvSpPr/>
          <p:nvPr/>
        </p:nvSpPr>
        <p:spPr>
          <a:xfrm>
            <a:off x="2225389" y="2967335"/>
            <a:ext cx="774122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011F5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SHOULD/ SHOULDN’T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96AFD5-D83B-4C66-B811-292CCFCFD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63" y="323166"/>
            <a:ext cx="11456029" cy="6211668"/>
          </a:xfrm>
          <a:prstGeom prst="rect">
            <a:avLst/>
          </a:prstGeom>
          <a:blipFill dpi="0" rotWithShape="1">
            <a:blip r:embed="rId4">
              <a:alphaModFix amt="91000"/>
            </a:blip>
            <a:srcRect/>
            <a:tile tx="0" ty="0" sx="100000" sy="100000" flip="none" algn="tl"/>
          </a:blip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8088B6-53CE-4387-8A3D-AC230CE93A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63" y="323166"/>
            <a:ext cx="11456029" cy="62116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7F716A-0BDE-4222-A3B5-81D732118D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63" y="323167"/>
            <a:ext cx="11456029" cy="62116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8FD423-CCB7-4C20-BE37-6A8DC91E54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63" y="323166"/>
            <a:ext cx="11456029" cy="621166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6B2B08A-1082-4A18-A3C4-FCFF30A173A5}"/>
              </a:ext>
            </a:extLst>
          </p:cNvPr>
          <p:cNvSpPr/>
          <p:nvPr/>
        </p:nvSpPr>
        <p:spPr>
          <a:xfrm>
            <a:off x="3405199" y="5888503"/>
            <a:ext cx="53816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PREPARE KNOWLEDGE</a:t>
            </a:r>
          </a:p>
        </p:txBody>
      </p:sp>
    </p:spTree>
    <p:extLst>
      <p:ext uri="{BB962C8B-B14F-4D97-AF65-F5344CB8AC3E}">
        <p14:creationId xmlns:p14="http://schemas.microsoft.com/office/powerpoint/2010/main" val="417593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8848177" y="1036809"/>
            <a:ext cx="32423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rgbClr val="92D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ONLINE SEARCH </a:t>
            </a:r>
            <a:endParaRPr lang="en-US" sz="5400" dirty="0">
              <a:solidFill>
                <a:srgbClr val="92D05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7738323" y="1614163"/>
            <a:ext cx="117157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>
                <a:solidFill>
                  <a:srgbClr val="FEC631"/>
                </a:solidFill>
                <a:latin typeface="Tw Cen MT" panose="020B0602020104020603" pitchFamily="34" charset="0"/>
              </a:rPr>
              <a:t>VS</a:t>
            </a:r>
            <a:endParaRPr lang="en-US" sz="4100" dirty="0">
              <a:solidFill>
                <a:srgbClr val="FEC631"/>
              </a:solidFill>
              <a:latin typeface="Tw Cen MT" panose="020B0602020104020603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9C5924B-8F02-4025-A76B-2A5D16069F8F}"/>
              </a:ext>
            </a:extLst>
          </p:cNvPr>
          <p:cNvSpPr txBox="1"/>
          <p:nvPr/>
        </p:nvSpPr>
        <p:spPr>
          <a:xfrm>
            <a:off x="4557732" y="1036809"/>
            <a:ext cx="32423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rgbClr val="FF5969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OFFLINE SEARCH</a:t>
            </a:r>
            <a:endParaRPr lang="en-US" sz="5400" dirty="0">
              <a:solidFill>
                <a:srgbClr val="FF5969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E631D9-3215-4600-AF1B-7299AE4E94D8}"/>
              </a:ext>
            </a:extLst>
          </p:cNvPr>
          <p:cNvGrpSpPr/>
          <p:nvPr/>
        </p:nvGrpSpPr>
        <p:grpSpPr>
          <a:xfrm>
            <a:off x="9179912" y="3428999"/>
            <a:ext cx="2578841" cy="2557321"/>
            <a:chOff x="8482324" y="3460106"/>
            <a:chExt cx="2578841" cy="2557321"/>
          </a:xfrm>
        </p:grpSpPr>
        <p:pic>
          <p:nvPicPr>
            <p:cNvPr id="9" name="Graphic 8" descr="Syncing cloud">
              <a:extLst>
                <a:ext uri="{FF2B5EF4-FFF2-40B4-BE49-F238E27FC236}">
                  <a16:creationId xmlns:a16="http://schemas.microsoft.com/office/drawing/2014/main" id="{BF32BECC-4EF2-4630-8F12-24F8485B4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82324" y="3460106"/>
              <a:ext cx="2557321" cy="2557321"/>
            </a:xfrm>
            <a:prstGeom prst="rect">
              <a:avLst/>
            </a:prstGeom>
          </p:spPr>
        </p:pic>
        <p:pic>
          <p:nvPicPr>
            <p:cNvPr id="3" name="Graphic 2" descr="Magnifying glass">
              <a:extLst>
                <a:ext uri="{FF2B5EF4-FFF2-40B4-BE49-F238E27FC236}">
                  <a16:creationId xmlns:a16="http://schemas.microsoft.com/office/drawing/2014/main" id="{628DAAEA-1F15-49C8-B459-E94541FAE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78416" y="4960851"/>
              <a:ext cx="982749" cy="982749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6299FDE-3532-4DB6-A861-197D4AB8572D}"/>
              </a:ext>
            </a:extLst>
          </p:cNvPr>
          <p:cNvGrpSpPr/>
          <p:nvPr/>
        </p:nvGrpSpPr>
        <p:grpSpPr>
          <a:xfrm>
            <a:off x="4879277" y="3355172"/>
            <a:ext cx="2599222" cy="2557321"/>
            <a:chOff x="4197918" y="3682190"/>
            <a:chExt cx="2599222" cy="255732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02E08AD-3271-46E0-AF9B-5D3842E2BB64}"/>
                </a:ext>
              </a:extLst>
            </p:cNvPr>
            <p:cNvGrpSpPr/>
            <p:nvPr/>
          </p:nvGrpSpPr>
          <p:grpSpPr>
            <a:xfrm>
              <a:off x="4197918" y="3682190"/>
              <a:ext cx="2557321" cy="2557321"/>
              <a:chOff x="4206570" y="3412480"/>
              <a:chExt cx="2557321" cy="2557321"/>
            </a:xfrm>
          </p:grpSpPr>
          <p:pic>
            <p:nvPicPr>
              <p:cNvPr id="63" name="Graphic 62" descr="Syncing cloud">
                <a:extLst>
                  <a:ext uri="{FF2B5EF4-FFF2-40B4-BE49-F238E27FC236}">
                    <a16:creationId xmlns:a16="http://schemas.microsoft.com/office/drawing/2014/main" id="{8E29B8C8-B092-4DA6-A692-E3DCC83ECC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206570" y="3412480"/>
                <a:ext cx="2557321" cy="2557321"/>
              </a:xfrm>
              <a:custGeom>
                <a:avLst/>
                <a:gdLst>
                  <a:gd name="connsiteX0" fmla="*/ 1215336 w 2557321"/>
                  <a:gd name="connsiteY0" fmla="*/ 958200 h 2557321"/>
                  <a:gd name="connsiteX1" fmla="*/ 1175055 w 2557321"/>
                  <a:gd name="connsiteY1" fmla="*/ 959495 h 2557321"/>
                  <a:gd name="connsiteX2" fmla="*/ 1089330 w 2557321"/>
                  <a:gd name="connsiteY2" fmla="*/ 997595 h 2557321"/>
                  <a:gd name="connsiteX3" fmla="*/ 1060755 w 2557321"/>
                  <a:gd name="connsiteY3" fmla="*/ 1007120 h 2557321"/>
                  <a:gd name="connsiteX4" fmla="*/ 1013130 w 2557321"/>
                  <a:gd name="connsiteY4" fmla="*/ 1054745 h 2557321"/>
                  <a:gd name="connsiteX5" fmla="*/ 1003605 w 2557321"/>
                  <a:gd name="connsiteY5" fmla="*/ 1092845 h 2557321"/>
                  <a:gd name="connsiteX6" fmla="*/ 927405 w 2557321"/>
                  <a:gd name="connsiteY6" fmla="*/ 1197620 h 2557321"/>
                  <a:gd name="connsiteX7" fmla="*/ 889305 w 2557321"/>
                  <a:gd name="connsiteY7" fmla="*/ 1264295 h 2557321"/>
                  <a:gd name="connsiteX8" fmla="*/ 860730 w 2557321"/>
                  <a:gd name="connsiteY8" fmla="*/ 1283345 h 2557321"/>
                  <a:gd name="connsiteX9" fmla="*/ 841680 w 2557321"/>
                  <a:gd name="connsiteY9" fmla="*/ 1311920 h 2557321"/>
                  <a:gd name="connsiteX10" fmla="*/ 803580 w 2557321"/>
                  <a:gd name="connsiteY10" fmla="*/ 1369070 h 2557321"/>
                  <a:gd name="connsiteX11" fmla="*/ 794055 w 2557321"/>
                  <a:gd name="connsiteY11" fmla="*/ 1397645 h 2557321"/>
                  <a:gd name="connsiteX12" fmla="*/ 784530 w 2557321"/>
                  <a:gd name="connsiteY12" fmla="*/ 1616720 h 2557321"/>
                  <a:gd name="connsiteX13" fmla="*/ 813105 w 2557321"/>
                  <a:gd name="connsiteY13" fmla="*/ 1635770 h 2557321"/>
                  <a:gd name="connsiteX14" fmla="*/ 889305 w 2557321"/>
                  <a:gd name="connsiteY14" fmla="*/ 1664345 h 2557321"/>
                  <a:gd name="connsiteX15" fmla="*/ 908355 w 2557321"/>
                  <a:gd name="connsiteY15" fmla="*/ 1692920 h 2557321"/>
                  <a:gd name="connsiteX16" fmla="*/ 965505 w 2557321"/>
                  <a:gd name="connsiteY16" fmla="*/ 1740545 h 2557321"/>
                  <a:gd name="connsiteX17" fmla="*/ 994080 w 2557321"/>
                  <a:gd name="connsiteY17" fmla="*/ 1769120 h 2557321"/>
                  <a:gd name="connsiteX18" fmla="*/ 1356030 w 2557321"/>
                  <a:gd name="connsiteY18" fmla="*/ 1778645 h 2557321"/>
                  <a:gd name="connsiteX19" fmla="*/ 1384605 w 2557321"/>
                  <a:gd name="connsiteY19" fmla="*/ 1769120 h 2557321"/>
                  <a:gd name="connsiteX20" fmla="*/ 1413180 w 2557321"/>
                  <a:gd name="connsiteY20" fmla="*/ 1759595 h 2557321"/>
                  <a:gd name="connsiteX21" fmla="*/ 1508430 w 2557321"/>
                  <a:gd name="connsiteY21" fmla="*/ 1711970 h 2557321"/>
                  <a:gd name="connsiteX22" fmla="*/ 1575105 w 2557321"/>
                  <a:gd name="connsiteY22" fmla="*/ 1692920 h 2557321"/>
                  <a:gd name="connsiteX23" fmla="*/ 1603680 w 2557321"/>
                  <a:gd name="connsiteY23" fmla="*/ 1683395 h 2557321"/>
                  <a:gd name="connsiteX24" fmla="*/ 1632255 w 2557321"/>
                  <a:gd name="connsiteY24" fmla="*/ 1654820 h 2557321"/>
                  <a:gd name="connsiteX25" fmla="*/ 1670355 w 2557321"/>
                  <a:gd name="connsiteY25" fmla="*/ 1569095 h 2557321"/>
                  <a:gd name="connsiteX26" fmla="*/ 1679880 w 2557321"/>
                  <a:gd name="connsiteY26" fmla="*/ 1311920 h 2557321"/>
                  <a:gd name="connsiteX27" fmla="*/ 1689405 w 2557321"/>
                  <a:gd name="connsiteY27" fmla="*/ 1226195 h 2557321"/>
                  <a:gd name="connsiteX28" fmla="*/ 1641780 w 2557321"/>
                  <a:gd name="connsiteY28" fmla="*/ 1140470 h 2557321"/>
                  <a:gd name="connsiteX29" fmla="*/ 1584630 w 2557321"/>
                  <a:gd name="connsiteY29" fmla="*/ 1102370 h 2557321"/>
                  <a:gd name="connsiteX30" fmla="*/ 1508430 w 2557321"/>
                  <a:gd name="connsiteY30" fmla="*/ 1073795 h 2557321"/>
                  <a:gd name="connsiteX31" fmla="*/ 1479855 w 2557321"/>
                  <a:gd name="connsiteY31" fmla="*/ 1045220 h 2557321"/>
                  <a:gd name="connsiteX32" fmla="*/ 1413180 w 2557321"/>
                  <a:gd name="connsiteY32" fmla="*/ 1007120 h 2557321"/>
                  <a:gd name="connsiteX33" fmla="*/ 1394130 w 2557321"/>
                  <a:gd name="connsiteY33" fmla="*/ 978545 h 2557321"/>
                  <a:gd name="connsiteX34" fmla="*/ 1365555 w 2557321"/>
                  <a:gd name="connsiteY34" fmla="*/ 969020 h 2557321"/>
                  <a:gd name="connsiteX35" fmla="*/ 1215336 w 2557321"/>
                  <a:gd name="connsiteY35" fmla="*/ 958200 h 2557321"/>
                  <a:gd name="connsiteX36" fmla="*/ 0 w 2557321"/>
                  <a:gd name="connsiteY36" fmla="*/ 0 h 2557321"/>
                  <a:gd name="connsiteX37" fmla="*/ 2557321 w 2557321"/>
                  <a:gd name="connsiteY37" fmla="*/ 0 h 2557321"/>
                  <a:gd name="connsiteX38" fmla="*/ 2557321 w 2557321"/>
                  <a:gd name="connsiteY38" fmla="*/ 2557321 h 2557321"/>
                  <a:gd name="connsiteX39" fmla="*/ 0 w 2557321"/>
                  <a:gd name="connsiteY39" fmla="*/ 2557321 h 2557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557321" h="2557321">
                    <a:moveTo>
                      <a:pt x="1215336" y="958200"/>
                    </a:moveTo>
                    <a:cubicBezTo>
                      <a:pt x="1200267" y="957960"/>
                      <a:pt x="1186565" y="958305"/>
                      <a:pt x="1175055" y="959495"/>
                    </a:cubicBezTo>
                    <a:cubicBezTo>
                      <a:pt x="1129017" y="964258"/>
                      <a:pt x="1206794" y="981933"/>
                      <a:pt x="1089330" y="997595"/>
                    </a:cubicBezTo>
                    <a:cubicBezTo>
                      <a:pt x="1079378" y="998922"/>
                      <a:pt x="1069735" y="1002630"/>
                      <a:pt x="1060755" y="1007120"/>
                    </a:cubicBezTo>
                    <a:cubicBezTo>
                      <a:pt x="1037664" y="1018665"/>
                      <a:pt x="1023521" y="1030500"/>
                      <a:pt x="1013130" y="1054745"/>
                    </a:cubicBezTo>
                    <a:cubicBezTo>
                      <a:pt x="1007973" y="1066777"/>
                      <a:pt x="1006780" y="1080145"/>
                      <a:pt x="1003605" y="1092845"/>
                    </a:cubicBezTo>
                    <a:cubicBezTo>
                      <a:pt x="933665" y="1180270"/>
                      <a:pt x="996533" y="1098866"/>
                      <a:pt x="927405" y="1197620"/>
                    </a:cubicBezTo>
                    <a:cubicBezTo>
                      <a:pt x="890709" y="1250043"/>
                      <a:pt x="905176" y="1216681"/>
                      <a:pt x="889305" y="1264295"/>
                    </a:cubicBezTo>
                    <a:lnTo>
                      <a:pt x="860730" y="1283345"/>
                    </a:lnTo>
                    <a:cubicBezTo>
                      <a:pt x="851205" y="1289695"/>
                      <a:pt x="848030" y="1302395"/>
                      <a:pt x="841680" y="1311920"/>
                    </a:cubicBezTo>
                    <a:cubicBezTo>
                      <a:pt x="828980" y="1330970"/>
                      <a:pt x="814699" y="1349056"/>
                      <a:pt x="803580" y="1369070"/>
                    </a:cubicBezTo>
                    <a:cubicBezTo>
                      <a:pt x="798704" y="1377847"/>
                      <a:pt x="795354" y="1387689"/>
                      <a:pt x="794055" y="1397645"/>
                    </a:cubicBezTo>
                    <a:cubicBezTo>
                      <a:pt x="769620" y="1584978"/>
                      <a:pt x="755514" y="1529673"/>
                      <a:pt x="784530" y="1616720"/>
                    </a:cubicBezTo>
                    <a:cubicBezTo>
                      <a:pt x="794055" y="1623070"/>
                      <a:pt x="802866" y="1630650"/>
                      <a:pt x="813105" y="1635770"/>
                    </a:cubicBezTo>
                    <a:cubicBezTo>
                      <a:pt x="843695" y="1651065"/>
                      <a:pt x="856548" y="1640947"/>
                      <a:pt x="889305" y="1664345"/>
                    </a:cubicBezTo>
                    <a:cubicBezTo>
                      <a:pt x="898620" y="1670999"/>
                      <a:pt x="901026" y="1684126"/>
                      <a:pt x="908355" y="1692920"/>
                    </a:cubicBezTo>
                    <a:cubicBezTo>
                      <a:pt x="946301" y="1738456"/>
                      <a:pt x="924637" y="1706488"/>
                      <a:pt x="965505" y="1740545"/>
                    </a:cubicBezTo>
                    <a:cubicBezTo>
                      <a:pt x="975853" y="1749169"/>
                      <a:pt x="980673" y="1767812"/>
                      <a:pt x="994080" y="1769120"/>
                    </a:cubicBezTo>
                    <a:cubicBezTo>
                      <a:pt x="1114201" y="1780839"/>
                      <a:pt x="1235380" y="1775470"/>
                      <a:pt x="1356030" y="1778645"/>
                    </a:cubicBezTo>
                    <a:lnTo>
                      <a:pt x="1384605" y="1769120"/>
                    </a:lnTo>
                    <a:lnTo>
                      <a:pt x="1413180" y="1759595"/>
                    </a:lnTo>
                    <a:cubicBezTo>
                      <a:pt x="1485390" y="1735525"/>
                      <a:pt x="1454266" y="1752593"/>
                      <a:pt x="1508430" y="1711970"/>
                    </a:cubicBezTo>
                    <a:cubicBezTo>
                      <a:pt x="1576943" y="1689132"/>
                      <a:pt x="1491384" y="1716840"/>
                      <a:pt x="1575105" y="1692920"/>
                    </a:cubicBezTo>
                    <a:cubicBezTo>
                      <a:pt x="1584759" y="1690162"/>
                      <a:pt x="1595326" y="1688964"/>
                      <a:pt x="1603680" y="1683395"/>
                    </a:cubicBezTo>
                    <a:cubicBezTo>
                      <a:pt x="1614888" y="1675923"/>
                      <a:pt x="1623631" y="1665168"/>
                      <a:pt x="1632255" y="1654820"/>
                    </a:cubicBezTo>
                    <a:cubicBezTo>
                      <a:pt x="1650969" y="1632363"/>
                      <a:pt x="1667812" y="1597066"/>
                      <a:pt x="1670355" y="1569095"/>
                    </a:cubicBezTo>
                    <a:cubicBezTo>
                      <a:pt x="1678121" y="1483664"/>
                      <a:pt x="1675122" y="1397572"/>
                      <a:pt x="1679880" y="1311920"/>
                    </a:cubicBezTo>
                    <a:cubicBezTo>
                      <a:pt x="1681475" y="1283213"/>
                      <a:pt x="1686230" y="1254770"/>
                      <a:pt x="1689405" y="1226195"/>
                    </a:cubicBezTo>
                    <a:cubicBezTo>
                      <a:pt x="1672640" y="1175900"/>
                      <a:pt x="1685449" y="1205974"/>
                      <a:pt x="1641780" y="1140470"/>
                    </a:cubicBezTo>
                    <a:cubicBezTo>
                      <a:pt x="1629080" y="1121420"/>
                      <a:pt x="1603680" y="1115070"/>
                      <a:pt x="1584630" y="1102370"/>
                    </a:cubicBezTo>
                    <a:cubicBezTo>
                      <a:pt x="1553949" y="1094700"/>
                      <a:pt x="1535250" y="1092952"/>
                      <a:pt x="1508430" y="1073795"/>
                    </a:cubicBezTo>
                    <a:cubicBezTo>
                      <a:pt x="1497469" y="1065965"/>
                      <a:pt x="1490816" y="1053050"/>
                      <a:pt x="1479855" y="1045220"/>
                    </a:cubicBezTo>
                    <a:cubicBezTo>
                      <a:pt x="1453708" y="1026543"/>
                      <a:pt x="1435678" y="1029618"/>
                      <a:pt x="1413180" y="1007120"/>
                    </a:cubicBezTo>
                    <a:cubicBezTo>
                      <a:pt x="1405085" y="999025"/>
                      <a:pt x="1403069" y="985696"/>
                      <a:pt x="1394130" y="978545"/>
                    </a:cubicBezTo>
                    <a:cubicBezTo>
                      <a:pt x="1386290" y="972273"/>
                      <a:pt x="1375557" y="969890"/>
                      <a:pt x="1365555" y="969020"/>
                    </a:cubicBezTo>
                    <a:cubicBezTo>
                      <a:pt x="1318050" y="964889"/>
                      <a:pt x="1260543" y="958918"/>
                      <a:pt x="1215336" y="958200"/>
                    </a:cubicBezTo>
                    <a:close/>
                    <a:moveTo>
                      <a:pt x="0" y="0"/>
                    </a:moveTo>
                    <a:lnTo>
                      <a:pt x="2557321" y="0"/>
                    </a:lnTo>
                    <a:lnTo>
                      <a:pt x="2557321" y="2557321"/>
                    </a:lnTo>
                    <a:lnTo>
                      <a:pt x="0" y="2557321"/>
                    </a:lnTo>
                    <a:close/>
                  </a:path>
                </a:pathLst>
              </a:custGeom>
            </p:spPr>
          </p:pic>
          <p:pic>
            <p:nvPicPr>
              <p:cNvPr id="12" name="Graphic 11" descr="Close">
                <a:extLst>
                  <a:ext uri="{FF2B5EF4-FFF2-40B4-BE49-F238E27FC236}">
                    <a16:creationId xmlns:a16="http://schemas.microsoft.com/office/drawing/2014/main" id="{A55393CD-D943-4F98-9A7E-9CC9D7B4AB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028030" y="4338716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64" name="Graphic 63" descr="Magnifying glass">
              <a:extLst>
                <a:ext uri="{FF2B5EF4-FFF2-40B4-BE49-F238E27FC236}">
                  <a16:creationId xmlns:a16="http://schemas.microsoft.com/office/drawing/2014/main" id="{FB439D80-0899-459B-B727-8CB90EF37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14391" y="5123730"/>
              <a:ext cx="982749" cy="982749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FF21C4F-77E3-4F4A-8DDD-F0CEF339C122}"/>
              </a:ext>
            </a:extLst>
          </p:cNvPr>
          <p:cNvGrpSpPr/>
          <p:nvPr/>
        </p:nvGrpSpPr>
        <p:grpSpPr>
          <a:xfrm>
            <a:off x="-8344857" y="-16656"/>
            <a:ext cx="12482920" cy="6858000"/>
            <a:chOff x="-4746219" y="8604339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4746219" y="8604339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31E90E67-3102-4D0A-915D-F3ABB42BB4EE}"/>
                </a:ext>
              </a:extLst>
            </p:cNvPr>
            <p:cNvSpPr/>
            <p:nvPr/>
          </p:nvSpPr>
          <p:spPr>
            <a:xfrm>
              <a:off x="7047767" y="10533499"/>
              <a:ext cx="688934" cy="2999680"/>
            </a:xfrm>
            <a:prstGeom prst="round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Algorithm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6FB8473-9BCD-4ABA-A4A9-EEF66B6FD739}"/>
              </a:ext>
            </a:extLst>
          </p:cNvPr>
          <p:cNvGrpSpPr/>
          <p:nvPr/>
        </p:nvGrpSpPr>
        <p:grpSpPr>
          <a:xfrm>
            <a:off x="-7998372" y="-16656"/>
            <a:ext cx="11447501" cy="6858000"/>
            <a:chOff x="-6972532" y="8142085"/>
            <a:chExt cx="11447501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-6972532" y="8142085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C500FFFA-1011-4F48-9997-20A44CDD7ABF}"/>
                </a:ext>
              </a:extLst>
            </p:cNvPr>
            <p:cNvSpPr/>
            <p:nvPr/>
          </p:nvSpPr>
          <p:spPr>
            <a:xfrm>
              <a:off x="3786035" y="10071245"/>
              <a:ext cx="688934" cy="2999680"/>
            </a:xfrm>
            <a:prstGeom prst="round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Input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7B48E38-709C-479C-A256-981CD612CFD5}"/>
              </a:ext>
            </a:extLst>
          </p:cNvPr>
          <p:cNvGrpSpPr/>
          <p:nvPr/>
        </p:nvGrpSpPr>
        <p:grpSpPr>
          <a:xfrm>
            <a:off x="-7198568" y="-16656"/>
            <a:ext cx="9961092" cy="6858000"/>
            <a:chOff x="-6669170" y="9180857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-6669170" y="9180857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0E6BC184-908F-4278-AFFC-B70B3DB7F51D}"/>
                </a:ext>
              </a:extLst>
            </p:cNvPr>
            <p:cNvSpPr/>
            <p:nvPr/>
          </p:nvSpPr>
          <p:spPr>
            <a:xfrm>
              <a:off x="2602988" y="11110017"/>
              <a:ext cx="688934" cy="299968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Output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FDB3609-000D-4BBF-8C90-DA630B829621}"/>
              </a:ext>
            </a:extLst>
          </p:cNvPr>
          <p:cNvGrpSpPr/>
          <p:nvPr/>
        </p:nvGrpSpPr>
        <p:grpSpPr>
          <a:xfrm>
            <a:off x="-7503196" y="-42702"/>
            <a:ext cx="9574094" cy="6858000"/>
            <a:chOff x="-4921728" y="10287076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-4921728" y="10287076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02274A56-2618-408E-BCA9-484F6AE2BF9E}"/>
                </a:ext>
              </a:extLst>
            </p:cNvPr>
            <p:cNvSpPr/>
            <p:nvPr/>
          </p:nvSpPr>
          <p:spPr>
            <a:xfrm>
              <a:off x="3963432" y="12216236"/>
              <a:ext cx="688934" cy="2999680"/>
            </a:xfrm>
            <a:prstGeom prst="round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Node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4BBE113-D860-4B72-955E-0DC92091F4B5}"/>
              </a:ext>
            </a:extLst>
          </p:cNvPr>
          <p:cNvGrpSpPr/>
          <p:nvPr/>
        </p:nvGrpSpPr>
        <p:grpSpPr>
          <a:xfrm>
            <a:off x="-7310188" y="-8328"/>
            <a:ext cx="8692331" cy="6858000"/>
            <a:chOff x="-3458492" y="11322693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-3458492" y="11322693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2B645281-4145-4A6F-BD74-146CEFA596E4}"/>
                </a:ext>
              </a:extLst>
            </p:cNvPr>
            <p:cNvSpPr/>
            <p:nvPr/>
          </p:nvSpPr>
          <p:spPr>
            <a:xfrm>
              <a:off x="4544905" y="13251853"/>
              <a:ext cx="688934" cy="2999680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Strategy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B7E840E-1FBE-4B5A-B04B-B2153DBDBEC3}"/>
              </a:ext>
            </a:extLst>
          </p:cNvPr>
          <p:cNvGrpSpPr/>
          <p:nvPr/>
        </p:nvGrpSpPr>
        <p:grpSpPr>
          <a:xfrm>
            <a:off x="-9230656" y="0"/>
            <a:ext cx="9923504" cy="6858000"/>
            <a:chOff x="-5122227" y="7338890"/>
            <a:chExt cx="9923504" cy="685800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46B05F5-D268-426B-BDD4-66D505D71B71}"/>
                </a:ext>
              </a:extLst>
            </p:cNvPr>
            <p:cNvSpPr/>
            <p:nvPr/>
          </p:nvSpPr>
          <p:spPr>
            <a:xfrm>
              <a:off x="-5122227" y="7338890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128B2C4D-2202-41FA-8105-D7F489942480}"/>
                </a:ext>
              </a:extLst>
            </p:cNvPr>
            <p:cNvSpPr/>
            <p:nvPr/>
          </p:nvSpPr>
          <p:spPr>
            <a:xfrm>
              <a:off x="4112343" y="9268050"/>
              <a:ext cx="688934" cy="2999680"/>
            </a:xfrm>
            <a:prstGeom prst="round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Performance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FF21C4F-77E3-4F4A-8DDD-F0CEF339C122}"/>
              </a:ext>
            </a:extLst>
          </p:cNvPr>
          <p:cNvGrpSpPr/>
          <p:nvPr/>
        </p:nvGrpSpPr>
        <p:grpSpPr>
          <a:xfrm>
            <a:off x="-294834" y="-16656"/>
            <a:ext cx="12482920" cy="6858000"/>
            <a:chOff x="-4746219" y="8604339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4746219" y="8604339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31E90E67-3102-4D0A-915D-F3ABB42BB4EE}"/>
                </a:ext>
              </a:extLst>
            </p:cNvPr>
            <p:cNvSpPr/>
            <p:nvPr/>
          </p:nvSpPr>
          <p:spPr>
            <a:xfrm>
              <a:off x="7047767" y="10533499"/>
              <a:ext cx="688934" cy="2999680"/>
            </a:xfrm>
            <a:prstGeom prst="round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Algorithm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6FB8473-9BCD-4ABA-A4A9-EEF66B6FD739}"/>
              </a:ext>
            </a:extLst>
          </p:cNvPr>
          <p:cNvGrpSpPr/>
          <p:nvPr/>
        </p:nvGrpSpPr>
        <p:grpSpPr>
          <a:xfrm>
            <a:off x="-7998372" y="-16656"/>
            <a:ext cx="11447501" cy="6858000"/>
            <a:chOff x="-6972532" y="8142085"/>
            <a:chExt cx="11447501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-6972532" y="8142085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C500FFFA-1011-4F48-9997-20A44CDD7ABF}"/>
                </a:ext>
              </a:extLst>
            </p:cNvPr>
            <p:cNvSpPr/>
            <p:nvPr/>
          </p:nvSpPr>
          <p:spPr>
            <a:xfrm>
              <a:off x="3786035" y="10071245"/>
              <a:ext cx="688934" cy="2999680"/>
            </a:xfrm>
            <a:prstGeom prst="round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Input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7B48E38-709C-479C-A256-981CD612CFD5}"/>
              </a:ext>
            </a:extLst>
          </p:cNvPr>
          <p:cNvGrpSpPr/>
          <p:nvPr/>
        </p:nvGrpSpPr>
        <p:grpSpPr>
          <a:xfrm>
            <a:off x="-7198568" y="-16656"/>
            <a:ext cx="9961092" cy="6858000"/>
            <a:chOff x="-6669170" y="9180857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-6669170" y="9180857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0E6BC184-908F-4278-AFFC-B70B3DB7F51D}"/>
                </a:ext>
              </a:extLst>
            </p:cNvPr>
            <p:cNvSpPr/>
            <p:nvPr/>
          </p:nvSpPr>
          <p:spPr>
            <a:xfrm>
              <a:off x="2602988" y="11110017"/>
              <a:ext cx="688934" cy="299968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Output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FDB3609-000D-4BBF-8C90-DA630B829621}"/>
              </a:ext>
            </a:extLst>
          </p:cNvPr>
          <p:cNvGrpSpPr/>
          <p:nvPr/>
        </p:nvGrpSpPr>
        <p:grpSpPr>
          <a:xfrm>
            <a:off x="-7503196" y="-42702"/>
            <a:ext cx="9574094" cy="6858000"/>
            <a:chOff x="-4921728" y="10287076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-4921728" y="10287076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02274A56-2618-408E-BCA9-484F6AE2BF9E}"/>
                </a:ext>
              </a:extLst>
            </p:cNvPr>
            <p:cNvSpPr/>
            <p:nvPr/>
          </p:nvSpPr>
          <p:spPr>
            <a:xfrm>
              <a:off x="3963432" y="12216236"/>
              <a:ext cx="688934" cy="2999680"/>
            </a:xfrm>
            <a:prstGeom prst="round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Node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4BBE113-D860-4B72-955E-0DC92091F4B5}"/>
              </a:ext>
            </a:extLst>
          </p:cNvPr>
          <p:cNvGrpSpPr/>
          <p:nvPr/>
        </p:nvGrpSpPr>
        <p:grpSpPr>
          <a:xfrm>
            <a:off x="-7310188" y="-8328"/>
            <a:ext cx="8692331" cy="6858000"/>
            <a:chOff x="-3458492" y="11322693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-3458492" y="11322693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2B645281-4145-4A6F-BD74-146CEFA596E4}"/>
                </a:ext>
              </a:extLst>
            </p:cNvPr>
            <p:cNvSpPr/>
            <p:nvPr/>
          </p:nvSpPr>
          <p:spPr>
            <a:xfrm>
              <a:off x="4544905" y="13251853"/>
              <a:ext cx="688934" cy="2999680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Strategy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B7E840E-1FBE-4B5A-B04B-B2153DBDBEC3}"/>
              </a:ext>
            </a:extLst>
          </p:cNvPr>
          <p:cNvGrpSpPr/>
          <p:nvPr/>
        </p:nvGrpSpPr>
        <p:grpSpPr>
          <a:xfrm>
            <a:off x="-9230656" y="0"/>
            <a:ext cx="9923504" cy="6858000"/>
            <a:chOff x="-5122227" y="7338890"/>
            <a:chExt cx="9923504" cy="685800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46B05F5-D268-426B-BDD4-66D505D71B71}"/>
                </a:ext>
              </a:extLst>
            </p:cNvPr>
            <p:cNvSpPr/>
            <p:nvPr/>
          </p:nvSpPr>
          <p:spPr>
            <a:xfrm>
              <a:off x="-5122227" y="7338890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128B2C4D-2202-41FA-8105-D7F489942480}"/>
                </a:ext>
              </a:extLst>
            </p:cNvPr>
            <p:cNvSpPr/>
            <p:nvPr/>
          </p:nvSpPr>
          <p:spPr>
            <a:xfrm>
              <a:off x="4112343" y="9268050"/>
              <a:ext cx="688934" cy="2999680"/>
            </a:xfrm>
            <a:prstGeom prst="round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Performance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2E15D78-E252-4925-A7C6-D9FFB21C5121}"/>
              </a:ext>
            </a:extLst>
          </p:cNvPr>
          <p:cNvGrpSpPr/>
          <p:nvPr/>
        </p:nvGrpSpPr>
        <p:grpSpPr>
          <a:xfrm>
            <a:off x="5353129" y="155231"/>
            <a:ext cx="4765281" cy="4765281"/>
            <a:chOff x="4365346" y="4839"/>
            <a:chExt cx="5753063" cy="5753063"/>
          </a:xfrm>
        </p:grpSpPr>
        <p:pic>
          <p:nvPicPr>
            <p:cNvPr id="4" name="Graphic 3" descr="Magnifying glass">
              <a:extLst>
                <a:ext uri="{FF2B5EF4-FFF2-40B4-BE49-F238E27FC236}">
                  <a16:creationId xmlns:a16="http://schemas.microsoft.com/office/drawing/2014/main" id="{A5283857-05C8-488C-88A9-1ED4C83ED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65346" y="4839"/>
              <a:ext cx="5753063" cy="5753063"/>
            </a:xfrm>
            <a:prstGeom prst="rect">
              <a:avLst/>
            </a:prstGeom>
          </p:spPr>
        </p:pic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714B4650-55AA-4B60-BB94-EC4408B0A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537237" y="1202015"/>
              <a:ext cx="2226985" cy="2226985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6BD1E2AC-EE01-4ABD-91B9-A819C67029FC}"/>
              </a:ext>
            </a:extLst>
          </p:cNvPr>
          <p:cNvSpPr/>
          <p:nvPr/>
        </p:nvSpPr>
        <p:spPr>
          <a:xfrm>
            <a:off x="4488750" y="5229681"/>
            <a:ext cx="65547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011F5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Offline</a:t>
            </a:r>
            <a:r>
              <a:rPr lang="en-US" sz="2800">
                <a:solidFill>
                  <a:srgbClr val="011F5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và </a:t>
            </a:r>
            <a:r>
              <a:rPr lang="en-US" sz="3600">
                <a:solidFill>
                  <a:srgbClr val="011F5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online search </a:t>
            </a:r>
            <a:r>
              <a:rPr lang="en-US" sz="2800">
                <a:solidFill>
                  <a:srgbClr val="011F5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đều là </a:t>
            </a:r>
            <a:br>
              <a:rPr lang="en-US" sz="2800">
                <a:solidFill>
                  <a:srgbClr val="011F5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2800">
                <a:solidFill>
                  <a:srgbClr val="011F5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các thuật toán tìm kiếm</a:t>
            </a:r>
          </a:p>
        </p:txBody>
      </p:sp>
    </p:spTree>
    <p:extLst>
      <p:ext uri="{BB962C8B-B14F-4D97-AF65-F5344CB8AC3E}">
        <p14:creationId xmlns:p14="http://schemas.microsoft.com/office/powerpoint/2010/main" val="2949156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FF21C4F-77E3-4F4A-8DDD-F0CEF339C122}"/>
              </a:ext>
            </a:extLst>
          </p:cNvPr>
          <p:cNvGrpSpPr/>
          <p:nvPr/>
        </p:nvGrpSpPr>
        <p:grpSpPr>
          <a:xfrm>
            <a:off x="-294834" y="-16656"/>
            <a:ext cx="12482920" cy="6858000"/>
            <a:chOff x="-4746219" y="8604339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4746219" y="8604339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31E90E67-3102-4D0A-915D-F3ABB42BB4EE}"/>
                </a:ext>
              </a:extLst>
            </p:cNvPr>
            <p:cNvSpPr/>
            <p:nvPr/>
          </p:nvSpPr>
          <p:spPr>
            <a:xfrm>
              <a:off x="7047767" y="10533499"/>
              <a:ext cx="688934" cy="2999680"/>
            </a:xfrm>
            <a:prstGeom prst="round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Algorithm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6FB8473-9BCD-4ABA-A4A9-EEF66B6FD739}"/>
              </a:ext>
            </a:extLst>
          </p:cNvPr>
          <p:cNvGrpSpPr/>
          <p:nvPr/>
        </p:nvGrpSpPr>
        <p:grpSpPr>
          <a:xfrm>
            <a:off x="51290" y="-16656"/>
            <a:ext cx="11447501" cy="6858000"/>
            <a:chOff x="-6972532" y="8142085"/>
            <a:chExt cx="11447501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-6972532" y="8142085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C500FFFA-1011-4F48-9997-20A44CDD7ABF}"/>
                </a:ext>
              </a:extLst>
            </p:cNvPr>
            <p:cNvSpPr/>
            <p:nvPr/>
          </p:nvSpPr>
          <p:spPr>
            <a:xfrm>
              <a:off x="3786035" y="10071245"/>
              <a:ext cx="688934" cy="2999680"/>
            </a:xfrm>
            <a:prstGeom prst="round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Input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7B48E38-709C-479C-A256-981CD612CFD5}"/>
              </a:ext>
            </a:extLst>
          </p:cNvPr>
          <p:cNvGrpSpPr/>
          <p:nvPr/>
        </p:nvGrpSpPr>
        <p:grpSpPr>
          <a:xfrm>
            <a:off x="-7198568" y="-16656"/>
            <a:ext cx="9961092" cy="6858000"/>
            <a:chOff x="-6669170" y="9180857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-6669170" y="9180857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0E6BC184-908F-4278-AFFC-B70B3DB7F51D}"/>
                </a:ext>
              </a:extLst>
            </p:cNvPr>
            <p:cNvSpPr/>
            <p:nvPr/>
          </p:nvSpPr>
          <p:spPr>
            <a:xfrm>
              <a:off x="2602988" y="11110017"/>
              <a:ext cx="688934" cy="299968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Output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FDB3609-000D-4BBF-8C90-DA630B829621}"/>
              </a:ext>
            </a:extLst>
          </p:cNvPr>
          <p:cNvGrpSpPr/>
          <p:nvPr/>
        </p:nvGrpSpPr>
        <p:grpSpPr>
          <a:xfrm>
            <a:off x="-7503196" y="-42702"/>
            <a:ext cx="9574094" cy="6858000"/>
            <a:chOff x="-4921728" y="10287076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-4921728" y="10287076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02274A56-2618-408E-BCA9-484F6AE2BF9E}"/>
                </a:ext>
              </a:extLst>
            </p:cNvPr>
            <p:cNvSpPr/>
            <p:nvPr/>
          </p:nvSpPr>
          <p:spPr>
            <a:xfrm>
              <a:off x="3963432" y="12216236"/>
              <a:ext cx="688934" cy="2999680"/>
            </a:xfrm>
            <a:prstGeom prst="round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Node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4BBE113-D860-4B72-955E-0DC92091F4B5}"/>
              </a:ext>
            </a:extLst>
          </p:cNvPr>
          <p:cNvGrpSpPr/>
          <p:nvPr/>
        </p:nvGrpSpPr>
        <p:grpSpPr>
          <a:xfrm>
            <a:off x="-7310188" y="-8328"/>
            <a:ext cx="8692331" cy="6858000"/>
            <a:chOff x="-3458492" y="11322693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-3458492" y="11322693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2B645281-4145-4A6F-BD74-146CEFA596E4}"/>
                </a:ext>
              </a:extLst>
            </p:cNvPr>
            <p:cNvSpPr/>
            <p:nvPr/>
          </p:nvSpPr>
          <p:spPr>
            <a:xfrm>
              <a:off x="4544905" y="13251853"/>
              <a:ext cx="688934" cy="2999680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Strategy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B7E840E-1FBE-4B5A-B04B-B2153DBDBEC3}"/>
              </a:ext>
            </a:extLst>
          </p:cNvPr>
          <p:cNvGrpSpPr/>
          <p:nvPr/>
        </p:nvGrpSpPr>
        <p:grpSpPr>
          <a:xfrm>
            <a:off x="-9230656" y="0"/>
            <a:ext cx="9923504" cy="6858000"/>
            <a:chOff x="-5122227" y="7338890"/>
            <a:chExt cx="9923504" cy="685800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46B05F5-D268-426B-BDD4-66D505D71B71}"/>
                </a:ext>
              </a:extLst>
            </p:cNvPr>
            <p:cNvSpPr/>
            <p:nvPr/>
          </p:nvSpPr>
          <p:spPr>
            <a:xfrm>
              <a:off x="-5122227" y="7338890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128B2C4D-2202-41FA-8105-D7F489942480}"/>
                </a:ext>
              </a:extLst>
            </p:cNvPr>
            <p:cNvSpPr/>
            <p:nvPr/>
          </p:nvSpPr>
          <p:spPr>
            <a:xfrm>
              <a:off x="4112343" y="9268050"/>
              <a:ext cx="688934" cy="2999680"/>
            </a:xfrm>
            <a:prstGeom prst="round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Performance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3657176-55BB-4F43-A2A4-14738A2DB868}"/>
              </a:ext>
            </a:extLst>
          </p:cNvPr>
          <p:cNvSpPr txBox="1"/>
          <p:nvPr/>
        </p:nvSpPr>
        <p:spPr>
          <a:xfrm>
            <a:off x="7101474" y="1400654"/>
            <a:ext cx="3190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rgbClr val="92D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ONLINE</a:t>
            </a:r>
            <a:endParaRPr lang="en-US" sz="5400" dirty="0">
              <a:solidFill>
                <a:srgbClr val="92D05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346DD0-1ABA-4DA1-9D2D-B2FA4818EAB1}"/>
              </a:ext>
            </a:extLst>
          </p:cNvPr>
          <p:cNvSpPr txBox="1"/>
          <p:nvPr/>
        </p:nvSpPr>
        <p:spPr>
          <a:xfrm>
            <a:off x="3393091" y="1417310"/>
            <a:ext cx="3190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rgbClr val="FF5969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OFFLINE</a:t>
            </a:r>
            <a:endParaRPr lang="en-US" sz="5400" dirty="0">
              <a:solidFill>
                <a:srgbClr val="FF5969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6EE980-809C-4540-BDD3-CC8941836445}"/>
              </a:ext>
            </a:extLst>
          </p:cNvPr>
          <p:cNvCxnSpPr>
            <a:cxnSpLocks/>
          </p:cNvCxnSpPr>
          <p:nvPr/>
        </p:nvCxnSpPr>
        <p:spPr>
          <a:xfrm>
            <a:off x="6986623" y="2340640"/>
            <a:ext cx="0" cy="3740120"/>
          </a:xfrm>
          <a:prstGeom prst="line">
            <a:avLst/>
          </a:prstGeom>
          <a:ln w="38100">
            <a:solidFill>
              <a:srgbClr val="011F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0BA33AB-C021-48D5-8435-970D1A0A7E8E}"/>
              </a:ext>
            </a:extLst>
          </p:cNvPr>
          <p:cNvSpPr/>
          <p:nvPr/>
        </p:nvSpPr>
        <p:spPr>
          <a:xfrm>
            <a:off x="3616659" y="3099353"/>
            <a:ext cx="27432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>
                <a:solidFill>
                  <a:srgbClr val="011F5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Đưa vào </a:t>
            </a:r>
            <a:br>
              <a:rPr lang="en-US" sz="2800">
                <a:solidFill>
                  <a:srgbClr val="011F5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4000">
                <a:solidFill>
                  <a:srgbClr val="011F5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1 lần </a:t>
            </a:r>
            <a:r>
              <a:rPr lang="en-US" sz="2800">
                <a:solidFill>
                  <a:srgbClr val="011F5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ngay khi chương trình bắt đầu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948328D-23D0-4E8E-8F73-31BF44C1743E}"/>
              </a:ext>
            </a:extLst>
          </p:cNvPr>
          <p:cNvSpPr/>
          <p:nvPr/>
        </p:nvSpPr>
        <p:spPr>
          <a:xfrm>
            <a:off x="7606938" y="3099353"/>
            <a:ext cx="2743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2800">
                <a:solidFill>
                  <a:srgbClr val="011F5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Đưa vào </a:t>
            </a:r>
            <a:br>
              <a:rPr lang="en-US" sz="2800">
                <a:solidFill>
                  <a:srgbClr val="011F5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vi-VN" sz="4000">
                <a:solidFill>
                  <a:srgbClr val="011F5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liên tục</a:t>
            </a:r>
            <a:r>
              <a:rPr lang="vi-VN" sz="2800">
                <a:solidFill>
                  <a:srgbClr val="011F5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sau các hành động thì lại có các input tiếp theo</a:t>
            </a:r>
            <a:endParaRPr lang="en-US" sz="2800">
              <a:solidFill>
                <a:srgbClr val="011F52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96AA44B-B3AA-4ADA-88B5-D0D8A5C8D840}"/>
              </a:ext>
            </a:extLst>
          </p:cNvPr>
          <p:cNvSpPr/>
          <p:nvPr/>
        </p:nvSpPr>
        <p:spPr>
          <a:xfrm>
            <a:off x="5615023" y="360506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011F5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Đầu vào</a:t>
            </a:r>
          </a:p>
        </p:txBody>
      </p:sp>
    </p:spTree>
    <p:extLst>
      <p:ext uri="{BB962C8B-B14F-4D97-AF65-F5344CB8AC3E}">
        <p14:creationId xmlns:p14="http://schemas.microsoft.com/office/powerpoint/2010/main" val="2453499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FF21C4F-77E3-4F4A-8DDD-F0CEF339C122}"/>
              </a:ext>
            </a:extLst>
          </p:cNvPr>
          <p:cNvGrpSpPr/>
          <p:nvPr/>
        </p:nvGrpSpPr>
        <p:grpSpPr>
          <a:xfrm>
            <a:off x="-294834" y="-16656"/>
            <a:ext cx="12482920" cy="6858000"/>
            <a:chOff x="-4746219" y="8604339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4746219" y="8604339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31E90E67-3102-4D0A-915D-F3ABB42BB4EE}"/>
                </a:ext>
              </a:extLst>
            </p:cNvPr>
            <p:cNvSpPr/>
            <p:nvPr/>
          </p:nvSpPr>
          <p:spPr>
            <a:xfrm>
              <a:off x="7047767" y="10533499"/>
              <a:ext cx="688934" cy="2999680"/>
            </a:xfrm>
            <a:prstGeom prst="round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Algorithm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6FB8473-9BCD-4ABA-A4A9-EEF66B6FD739}"/>
              </a:ext>
            </a:extLst>
          </p:cNvPr>
          <p:cNvGrpSpPr/>
          <p:nvPr/>
        </p:nvGrpSpPr>
        <p:grpSpPr>
          <a:xfrm>
            <a:off x="51290" y="-16656"/>
            <a:ext cx="11447501" cy="6858000"/>
            <a:chOff x="-6972532" y="8142085"/>
            <a:chExt cx="11447501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-6972532" y="8142085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C500FFFA-1011-4F48-9997-20A44CDD7ABF}"/>
                </a:ext>
              </a:extLst>
            </p:cNvPr>
            <p:cNvSpPr/>
            <p:nvPr/>
          </p:nvSpPr>
          <p:spPr>
            <a:xfrm>
              <a:off x="3786035" y="10071245"/>
              <a:ext cx="688934" cy="2999680"/>
            </a:xfrm>
            <a:prstGeom prst="round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Input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7B48E38-709C-479C-A256-981CD612CFD5}"/>
              </a:ext>
            </a:extLst>
          </p:cNvPr>
          <p:cNvGrpSpPr/>
          <p:nvPr/>
        </p:nvGrpSpPr>
        <p:grpSpPr>
          <a:xfrm>
            <a:off x="848404" y="-16656"/>
            <a:ext cx="9961092" cy="6858000"/>
            <a:chOff x="-6669170" y="9180857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-6669170" y="9180857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0E6BC184-908F-4278-AFFC-B70B3DB7F51D}"/>
                </a:ext>
              </a:extLst>
            </p:cNvPr>
            <p:cNvSpPr/>
            <p:nvPr/>
          </p:nvSpPr>
          <p:spPr>
            <a:xfrm>
              <a:off x="2602988" y="11110017"/>
              <a:ext cx="688934" cy="299968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Output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FDB3609-000D-4BBF-8C90-DA630B829621}"/>
              </a:ext>
            </a:extLst>
          </p:cNvPr>
          <p:cNvGrpSpPr/>
          <p:nvPr/>
        </p:nvGrpSpPr>
        <p:grpSpPr>
          <a:xfrm>
            <a:off x="-7503196" y="-42702"/>
            <a:ext cx="9574094" cy="6858000"/>
            <a:chOff x="-4921728" y="10287076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-4921728" y="10287076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02274A56-2618-408E-BCA9-484F6AE2BF9E}"/>
                </a:ext>
              </a:extLst>
            </p:cNvPr>
            <p:cNvSpPr/>
            <p:nvPr/>
          </p:nvSpPr>
          <p:spPr>
            <a:xfrm>
              <a:off x="3963432" y="12216236"/>
              <a:ext cx="688934" cy="2999680"/>
            </a:xfrm>
            <a:prstGeom prst="round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Node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4BBE113-D860-4B72-955E-0DC92091F4B5}"/>
              </a:ext>
            </a:extLst>
          </p:cNvPr>
          <p:cNvGrpSpPr/>
          <p:nvPr/>
        </p:nvGrpSpPr>
        <p:grpSpPr>
          <a:xfrm>
            <a:off x="-7310188" y="-8328"/>
            <a:ext cx="8692331" cy="6858000"/>
            <a:chOff x="-3458492" y="11322693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-3458492" y="11322693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2B645281-4145-4A6F-BD74-146CEFA596E4}"/>
                </a:ext>
              </a:extLst>
            </p:cNvPr>
            <p:cNvSpPr/>
            <p:nvPr/>
          </p:nvSpPr>
          <p:spPr>
            <a:xfrm>
              <a:off x="4544905" y="13251853"/>
              <a:ext cx="688934" cy="2999680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Strategy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B7E840E-1FBE-4B5A-B04B-B2153DBDBEC3}"/>
              </a:ext>
            </a:extLst>
          </p:cNvPr>
          <p:cNvGrpSpPr/>
          <p:nvPr/>
        </p:nvGrpSpPr>
        <p:grpSpPr>
          <a:xfrm>
            <a:off x="-9230656" y="0"/>
            <a:ext cx="9923504" cy="6858000"/>
            <a:chOff x="-5122227" y="7338890"/>
            <a:chExt cx="9923504" cy="685800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46B05F5-D268-426B-BDD4-66D505D71B71}"/>
                </a:ext>
              </a:extLst>
            </p:cNvPr>
            <p:cNvSpPr/>
            <p:nvPr/>
          </p:nvSpPr>
          <p:spPr>
            <a:xfrm>
              <a:off x="-5122227" y="7338890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128B2C4D-2202-41FA-8105-D7F489942480}"/>
                </a:ext>
              </a:extLst>
            </p:cNvPr>
            <p:cNvSpPr/>
            <p:nvPr/>
          </p:nvSpPr>
          <p:spPr>
            <a:xfrm>
              <a:off x="4112343" y="9268050"/>
              <a:ext cx="688934" cy="2999680"/>
            </a:xfrm>
            <a:prstGeom prst="round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Performance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66108FE-B269-4FCC-92FA-A1605AE56228}"/>
              </a:ext>
            </a:extLst>
          </p:cNvPr>
          <p:cNvSpPr txBox="1"/>
          <p:nvPr/>
        </p:nvSpPr>
        <p:spPr>
          <a:xfrm>
            <a:off x="6312841" y="1415894"/>
            <a:ext cx="3190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rgbClr val="92D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ONLINE</a:t>
            </a:r>
            <a:endParaRPr lang="en-US" sz="5400" dirty="0">
              <a:solidFill>
                <a:srgbClr val="92D05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08C3A1-A3E7-4876-9B8F-EE04A82CDAC5}"/>
              </a:ext>
            </a:extLst>
          </p:cNvPr>
          <p:cNvSpPr txBox="1"/>
          <p:nvPr/>
        </p:nvSpPr>
        <p:spPr>
          <a:xfrm>
            <a:off x="2604458" y="1432550"/>
            <a:ext cx="3190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rgbClr val="FF5969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OFFLINE</a:t>
            </a:r>
            <a:endParaRPr lang="en-US" sz="5400" dirty="0">
              <a:solidFill>
                <a:srgbClr val="FF5969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AE19897-9B5C-4A92-A99C-79E8666C69DB}"/>
              </a:ext>
            </a:extLst>
          </p:cNvPr>
          <p:cNvCxnSpPr>
            <a:cxnSpLocks/>
          </p:cNvCxnSpPr>
          <p:nvPr/>
        </p:nvCxnSpPr>
        <p:spPr>
          <a:xfrm>
            <a:off x="6197990" y="2355880"/>
            <a:ext cx="0" cy="3740120"/>
          </a:xfrm>
          <a:prstGeom prst="line">
            <a:avLst/>
          </a:prstGeom>
          <a:ln w="38100">
            <a:solidFill>
              <a:srgbClr val="011F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59B16165-4805-4CCD-92D8-4BAADAFDAE65}"/>
              </a:ext>
            </a:extLst>
          </p:cNvPr>
          <p:cNvSpPr/>
          <p:nvPr/>
        </p:nvSpPr>
        <p:spPr>
          <a:xfrm>
            <a:off x="2828026" y="3114593"/>
            <a:ext cx="27432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>
                <a:solidFill>
                  <a:srgbClr val="011F5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Đưa vào </a:t>
            </a:r>
            <a:br>
              <a:rPr lang="en-US" sz="2800">
                <a:solidFill>
                  <a:srgbClr val="011F5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4000">
                <a:solidFill>
                  <a:srgbClr val="011F5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1 lần </a:t>
            </a:r>
            <a:r>
              <a:rPr lang="en-US" sz="2800">
                <a:solidFill>
                  <a:srgbClr val="011F5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ngay khi chương trình bắt đầu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6DD72A8-33FC-4324-90F5-3FEC2616E9AA}"/>
              </a:ext>
            </a:extLst>
          </p:cNvPr>
          <p:cNvSpPr/>
          <p:nvPr/>
        </p:nvSpPr>
        <p:spPr>
          <a:xfrm>
            <a:off x="6818305" y="3114593"/>
            <a:ext cx="2743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2800">
                <a:solidFill>
                  <a:srgbClr val="011F5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Đưa vào </a:t>
            </a:r>
            <a:br>
              <a:rPr lang="en-US" sz="2800">
                <a:solidFill>
                  <a:srgbClr val="011F5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vi-VN" sz="4000">
                <a:solidFill>
                  <a:srgbClr val="011F5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liên tục</a:t>
            </a:r>
            <a:r>
              <a:rPr lang="vi-VN" sz="2800">
                <a:solidFill>
                  <a:srgbClr val="011F5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sau các hành động thì lại có các input tiếp theo</a:t>
            </a:r>
            <a:endParaRPr lang="en-US" sz="2800">
              <a:solidFill>
                <a:srgbClr val="011F52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48BBFB0-70C3-4620-83BB-41547AB519E8}"/>
              </a:ext>
            </a:extLst>
          </p:cNvPr>
          <p:cNvSpPr/>
          <p:nvPr/>
        </p:nvSpPr>
        <p:spPr>
          <a:xfrm>
            <a:off x="4826390" y="375746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011F5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Đầu ra</a:t>
            </a:r>
          </a:p>
        </p:txBody>
      </p:sp>
    </p:spTree>
    <p:extLst>
      <p:ext uri="{BB962C8B-B14F-4D97-AF65-F5344CB8AC3E}">
        <p14:creationId xmlns:p14="http://schemas.microsoft.com/office/powerpoint/2010/main" val="1094745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FF21C4F-77E3-4F4A-8DDD-F0CEF339C122}"/>
              </a:ext>
            </a:extLst>
          </p:cNvPr>
          <p:cNvGrpSpPr/>
          <p:nvPr/>
        </p:nvGrpSpPr>
        <p:grpSpPr>
          <a:xfrm>
            <a:off x="-294834" y="-16656"/>
            <a:ext cx="12482920" cy="6858000"/>
            <a:chOff x="-4746219" y="8604339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4746219" y="8604339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31E90E67-3102-4D0A-915D-F3ABB42BB4EE}"/>
                </a:ext>
              </a:extLst>
            </p:cNvPr>
            <p:cNvSpPr/>
            <p:nvPr/>
          </p:nvSpPr>
          <p:spPr>
            <a:xfrm>
              <a:off x="7047767" y="10533499"/>
              <a:ext cx="688934" cy="2999680"/>
            </a:xfrm>
            <a:prstGeom prst="round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Algorithm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6FB8473-9BCD-4ABA-A4A9-EEF66B6FD739}"/>
              </a:ext>
            </a:extLst>
          </p:cNvPr>
          <p:cNvGrpSpPr/>
          <p:nvPr/>
        </p:nvGrpSpPr>
        <p:grpSpPr>
          <a:xfrm>
            <a:off x="51290" y="-16656"/>
            <a:ext cx="11447501" cy="6858000"/>
            <a:chOff x="-6972532" y="8142085"/>
            <a:chExt cx="11447501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-6972532" y="8142085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C500FFFA-1011-4F48-9997-20A44CDD7ABF}"/>
                </a:ext>
              </a:extLst>
            </p:cNvPr>
            <p:cNvSpPr/>
            <p:nvPr/>
          </p:nvSpPr>
          <p:spPr>
            <a:xfrm>
              <a:off x="3786035" y="10071245"/>
              <a:ext cx="688934" cy="2999680"/>
            </a:xfrm>
            <a:prstGeom prst="round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Input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7B48E38-709C-479C-A256-981CD612CFD5}"/>
              </a:ext>
            </a:extLst>
          </p:cNvPr>
          <p:cNvGrpSpPr/>
          <p:nvPr/>
        </p:nvGrpSpPr>
        <p:grpSpPr>
          <a:xfrm>
            <a:off x="848404" y="-16656"/>
            <a:ext cx="9961092" cy="6858000"/>
            <a:chOff x="-6669170" y="9180857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-6669170" y="9180857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0E6BC184-908F-4278-AFFC-B70B3DB7F51D}"/>
                </a:ext>
              </a:extLst>
            </p:cNvPr>
            <p:cNvSpPr/>
            <p:nvPr/>
          </p:nvSpPr>
          <p:spPr>
            <a:xfrm>
              <a:off x="2602988" y="11110017"/>
              <a:ext cx="688934" cy="299968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Output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FDB3609-000D-4BBF-8C90-DA630B829621}"/>
              </a:ext>
            </a:extLst>
          </p:cNvPr>
          <p:cNvGrpSpPr/>
          <p:nvPr/>
        </p:nvGrpSpPr>
        <p:grpSpPr>
          <a:xfrm>
            <a:off x="546288" y="-42702"/>
            <a:ext cx="9574094" cy="6858000"/>
            <a:chOff x="-4921728" y="10287076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-4921728" y="10287076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02274A56-2618-408E-BCA9-484F6AE2BF9E}"/>
                </a:ext>
              </a:extLst>
            </p:cNvPr>
            <p:cNvSpPr/>
            <p:nvPr/>
          </p:nvSpPr>
          <p:spPr>
            <a:xfrm>
              <a:off x="3963432" y="12216236"/>
              <a:ext cx="688934" cy="2999680"/>
            </a:xfrm>
            <a:prstGeom prst="round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Node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4BBE113-D860-4B72-955E-0DC92091F4B5}"/>
              </a:ext>
            </a:extLst>
          </p:cNvPr>
          <p:cNvGrpSpPr/>
          <p:nvPr/>
        </p:nvGrpSpPr>
        <p:grpSpPr>
          <a:xfrm>
            <a:off x="-7310188" y="-8328"/>
            <a:ext cx="8692331" cy="6858000"/>
            <a:chOff x="-3458492" y="11322693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-3458492" y="11322693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2B645281-4145-4A6F-BD74-146CEFA596E4}"/>
                </a:ext>
              </a:extLst>
            </p:cNvPr>
            <p:cNvSpPr/>
            <p:nvPr/>
          </p:nvSpPr>
          <p:spPr>
            <a:xfrm>
              <a:off x="4544905" y="13251853"/>
              <a:ext cx="688934" cy="2999680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Strategy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B7E840E-1FBE-4B5A-B04B-B2153DBDBEC3}"/>
              </a:ext>
            </a:extLst>
          </p:cNvPr>
          <p:cNvGrpSpPr/>
          <p:nvPr/>
        </p:nvGrpSpPr>
        <p:grpSpPr>
          <a:xfrm>
            <a:off x="-9230656" y="0"/>
            <a:ext cx="9923504" cy="6858000"/>
            <a:chOff x="-5122227" y="7338890"/>
            <a:chExt cx="9923504" cy="685800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46B05F5-D268-426B-BDD4-66D505D71B71}"/>
                </a:ext>
              </a:extLst>
            </p:cNvPr>
            <p:cNvSpPr/>
            <p:nvPr/>
          </p:nvSpPr>
          <p:spPr>
            <a:xfrm>
              <a:off x="-5122227" y="7338890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128B2C4D-2202-41FA-8105-D7F489942480}"/>
                </a:ext>
              </a:extLst>
            </p:cNvPr>
            <p:cNvSpPr/>
            <p:nvPr/>
          </p:nvSpPr>
          <p:spPr>
            <a:xfrm>
              <a:off x="4112343" y="9268050"/>
              <a:ext cx="688934" cy="2999680"/>
            </a:xfrm>
            <a:prstGeom prst="round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Performance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E8BD282-7DE5-4BD1-A6EF-73A307DD73FB}"/>
              </a:ext>
            </a:extLst>
          </p:cNvPr>
          <p:cNvSpPr txBox="1"/>
          <p:nvPr/>
        </p:nvSpPr>
        <p:spPr>
          <a:xfrm>
            <a:off x="5585524" y="1507334"/>
            <a:ext cx="3190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rgbClr val="92D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ONLINE</a:t>
            </a:r>
            <a:endParaRPr lang="en-US" sz="5400" dirty="0">
              <a:solidFill>
                <a:srgbClr val="92D05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8DA825-4385-49B4-8EFE-7510D77EAF3C}"/>
              </a:ext>
            </a:extLst>
          </p:cNvPr>
          <p:cNvSpPr txBox="1"/>
          <p:nvPr/>
        </p:nvSpPr>
        <p:spPr>
          <a:xfrm>
            <a:off x="1877141" y="1523990"/>
            <a:ext cx="3190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rgbClr val="FF5969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OFFLINE</a:t>
            </a:r>
            <a:endParaRPr lang="en-US" sz="5400" dirty="0">
              <a:solidFill>
                <a:srgbClr val="FF5969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6161FE6-F85A-47E1-AB19-CF175F1779F7}"/>
              </a:ext>
            </a:extLst>
          </p:cNvPr>
          <p:cNvCxnSpPr>
            <a:cxnSpLocks/>
          </p:cNvCxnSpPr>
          <p:nvPr/>
        </p:nvCxnSpPr>
        <p:spPr>
          <a:xfrm>
            <a:off x="5470673" y="2447320"/>
            <a:ext cx="0" cy="3740120"/>
          </a:xfrm>
          <a:prstGeom prst="line">
            <a:avLst/>
          </a:prstGeom>
          <a:ln w="38100">
            <a:solidFill>
              <a:srgbClr val="011F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8686867-51E0-40E1-9511-99796C34E3E9}"/>
              </a:ext>
            </a:extLst>
          </p:cNvPr>
          <p:cNvSpPr/>
          <p:nvPr/>
        </p:nvSpPr>
        <p:spPr>
          <a:xfrm>
            <a:off x="5965672" y="2678412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>
                <a:solidFill>
                  <a:srgbClr val="011F5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4</a:t>
            </a:r>
            <a:r>
              <a:rPr lang="en-US" sz="2800">
                <a:solidFill>
                  <a:srgbClr val="011F5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thành phần :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502E1DC-595D-49E3-938B-D62411436192}"/>
              </a:ext>
            </a:extLst>
          </p:cNvPr>
          <p:cNvSpPr/>
          <p:nvPr/>
        </p:nvSpPr>
        <p:spPr>
          <a:xfrm>
            <a:off x="3351827" y="467186"/>
            <a:ext cx="4237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011F5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Thành phần node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EC22091-D05E-443D-901E-A2F0ECFD28B6}"/>
              </a:ext>
            </a:extLst>
          </p:cNvPr>
          <p:cNvSpPr/>
          <p:nvPr/>
        </p:nvSpPr>
        <p:spPr>
          <a:xfrm>
            <a:off x="2564889" y="3565924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11F5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Initial state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0DA9633-74C9-4C9C-B989-1CC51F8F2559}"/>
              </a:ext>
            </a:extLst>
          </p:cNvPr>
          <p:cNvSpPr/>
          <p:nvPr/>
        </p:nvSpPr>
        <p:spPr>
          <a:xfrm>
            <a:off x="2564889" y="4066407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11F5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Possible actions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CFE30-038E-4C06-93D9-1BD0FCD1F853}"/>
              </a:ext>
            </a:extLst>
          </p:cNvPr>
          <p:cNvSpPr/>
          <p:nvPr/>
        </p:nvSpPr>
        <p:spPr>
          <a:xfrm>
            <a:off x="2544780" y="4566890"/>
            <a:ext cx="3068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11F5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Transition model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84A7570-387C-4E8D-BEC8-2F807EF67EE6}"/>
              </a:ext>
            </a:extLst>
          </p:cNvPr>
          <p:cNvSpPr/>
          <p:nvPr/>
        </p:nvSpPr>
        <p:spPr>
          <a:xfrm>
            <a:off x="2564889" y="5067373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11F5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Goal state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E7FF282-2A3A-4A01-A436-27FFC8CF0132}"/>
              </a:ext>
            </a:extLst>
          </p:cNvPr>
          <p:cNvSpPr/>
          <p:nvPr/>
        </p:nvSpPr>
        <p:spPr>
          <a:xfrm>
            <a:off x="2567834" y="5567856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11F5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Cost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0D1DED7-5D42-46F4-8F8D-CA640546A940}"/>
              </a:ext>
            </a:extLst>
          </p:cNvPr>
          <p:cNvSpPr/>
          <p:nvPr/>
        </p:nvSpPr>
        <p:spPr>
          <a:xfrm>
            <a:off x="2223265" y="2703836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>
                <a:solidFill>
                  <a:srgbClr val="011F5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5</a:t>
            </a:r>
            <a:r>
              <a:rPr lang="en-US" sz="2800">
                <a:solidFill>
                  <a:srgbClr val="011F5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thành phần :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6D1242A-B465-4514-81A7-A0CA5DB33E68}"/>
              </a:ext>
            </a:extLst>
          </p:cNvPr>
          <p:cNvSpPr/>
          <p:nvPr/>
        </p:nvSpPr>
        <p:spPr>
          <a:xfrm>
            <a:off x="6302191" y="3565924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11F5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Initial state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23FC9B0-851E-4CF3-BF85-5921028C2B83}"/>
              </a:ext>
            </a:extLst>
          </p:cNvPr>
          <p:cNvSpPr/>
          <p:nvPr/>
        </p:nvSpPr>
        <p:spPr>
          <a:xfrm>
            <a:off x="6302191" y="4058832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11F5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Possible actions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062C76A-6CA3-4918-89E5-A40228515178}"/>
              </a:ext>
            </a:extLst>
          </p:cNvPr>
          <p:cNvSpPr/>
          <p:nvPr/>
        </p:nvSpPr>
        <p:spPr>
          <a:xfrm>
            <a:off x="6302191" y="455174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11F5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Goal state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E52FFD2-D785-4B52-8548-98C8CD7B434D}"/>
              </a:ext>
            </a:extLst>
          </p:cNvPr>
          <p:cNvSpPr/>
          <p:nvPr/>
        </p:nvSpPr>
        <p:spPr>
          <a:xfrm>
            <a:off x="6305136" y="5044648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11F5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Cost</a:t>
            </a:r>
          </a:p>
        </p:txBody>
      </p:sp>
    </p:spTree>
    <p:extLst>
      <p:ext uri="{BB962C8B-B14F-4D97-AF65-F5344CB8AC3E}">
        <p14:creationId xmlns:p14="http://schemas.microsoft.com/office/powerpoint/2010/main" val="4043236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6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596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596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29" grpId="0"/>
      <p:bldP spid="31" grpId="0"/>
      <p:bldP spid="31" grpId="1"/>
      <p:bldP spid="32" grpId="0"/>
      <p:bldP spid="33" grpId="0"/>
      <p:bldP spid="34" grpId="0"/>
      <p:bldP spid="36" grpId="0"/>
      <p:bldP spid="37" grpId="0"/>
      <p:bldP spid="39" grpId="0"/>
      <p:bldP spid="4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FF21C4F-77E3-4F4A-8DDD-F0CEF339C122}"/>
              </a:ext>
            </a:extLst>
          </p:cNvPr>
          <p:cNvGrpSpPr/>
          <p:nvPr/>
        </p:nvGrpSpPr>
        <p:grpSpPr>
          <a:xfrm>
            <a:off x="-294834" y="-16656"/>
            <a:ext cx="12482920" cy="6858000"/>
            <a:chOff x="-4746219" y="8604339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4746219" y="8604339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31E90E67-3102-4D0A-915D-F3ABB42BB4EE}"/>
                </a:ext>
              </a:extLst>
            </p:cNvPr>
            <p:cNvSpPr/>
            <p:nvPr/>
          </p:nvSpPr>
          <p:spPr>
            <a:xfrm>
              <a:off x="7047767" y="10533499"/>
              <a:ext cx="688934" cy="2999680"/>
            </a:xfrm>
            <a:prstGeom prst="round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Algorithm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6FB8473-9BCD-4ABA-A4A9-EEF66B6FD739}"/>
              </a:ext>
            </a:extLst>
          </p:cNvPr>
          <p:cNvGrpSpPr/>
          <p:nvPr/>
        </p:nvGrpSpPr>
        <p:grpSpPr>
          <a:xfrm>
            <a:off x="51290" y="-16656"/>
            <a:ext cx="11447501" cy="6858000"/>
            <a:chOff x="-6972532" y="8142085"/>
            <a:chExt cx="11447501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-6972532" y="8142085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C500FFFA-1011-4F48-9997-20A44CDD7ABF}"/>
                </a:ext>
              </a:extLst>
            </p:cNvPr>
            <p:cNvSpPr/>
            <p:nvPr/>
          </p:nvSpPr>
          <p:spPr>
            <a:xfrm>
              <a:off x="3786035" y="10071245"/>
              <a:ext cx="688934" cy="2999680"/>
            </a:xfrm>
            <a:prstGeom prst="round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Input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7B48E38-709C-479C-A256-981CD612CFD5}"/>
              </a:ext>
            </a:extLst>
          </p:cNvPr>
          <p:cNvGrpSpPr/>
          <p:nvPr/>
        </p:nvGrpSpPr>
        <p:grpSpPr>
          <a:xfrm>
            <a:off x="848404" y="-16656"/>
            <a:ext cx="9961092" cy="6858000"/>
            <a:chOff x="-6669170" y="9180857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-6669170" y="9180857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0E6BC184-908F-4278-AFFC-B70B3DB7F51D}"/>
                </a:ext>
              </a:extLst>
            </p:cNvPr>
            <p:cNvSpPr/>
            <p:nvPr/>
          </p:nvSpPr>
          <p:spPr>
            <a:xfrm>
              <a:off x="2602988" y="11110017"/>
              <a:ext cx="688934" cy="299968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Output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FDB3609-000D-4BBF-8C90-DA630B829621}"/>
              </a:ext>
            </a:extLst>
          </p:cNvPr>
          <p:cNvGrpSpPr/>
          <p:nvPr/>
        </p:nvGrpSpPr>
        <p:grpSpPr>
          <a:xfrm>
            <a:off x="546288" y="-42702"/>
            <a:ext cx="9574094" cy="6858000"/>
            <a:chOff x="-4921728" y="10287076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-4921728" y="10287076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02274A56-2618-408E-BCA9-484F6AE2BF9E}"/>
                </a:ext>
              </a:extLst>
            </p:cNvPr>
            <p:cNvSpPr/>
            <p:nvPr/>
          </p:nvSpPr>
          <p:spPr>
            <a:xfrm>
              <a:off x="3963432" y="12216236"/>
              <a:ext cx="688934" cy="2999680"/>
            </a:xfrm>
            <a:prstGeom prst="round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Node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4BBE113-D860-4B72-955E-0DC92091F4B5}"/>
              </a:ext>
            </a:extLst>
          </p:cNvPr>
          <p:cNvGrpSpPr/>
          <p:nvPr/>
        </p:nvGrpSpPr>
        <p:grpSpPr>
          <a:xfrm>
            <a:off x="738756" y="-8328"/>
            <a:ext cx="8692331" cy="6858000"/>
            <a:chOff x="-3458492" y="11322693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-3458492" y="11322693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2B645281-4145-4A6F-BD74-146CEFA596E4}"/>
                </a:ext>
              </a:extLst>
            </p:cNvPr>
            <p:cNvSpPr/>
            <p:nvPr/>
          </p:nvSpPr>
          <p:spPr>
            <a:xfrm>
              <a:off x="4544905" y="13251853"/>
              <a:ext cx="688934" cy="2999680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Strategy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B7E840E-1FBE-4B5A-B04B-B2153DBDBEC3}"/>
              </a:ext>
            </a:extLst>
          </p:cNvPr>
          <p:cNvGrpSpPr/>
          <p:nvPr/>
        </p:nvGrpSpPr>
        <p:grpSpPr>
          <a:xfrm>
            <a:off x="-9230656" y="0"/>
            <a:ext cx="9923504" cy="6858000"/>
            <a:chOff x="-5122227" y="7338890"/>
            <a:chExt cx="9923504" cy="685800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46B05F5-D268-426B-BDD4-66D505D71B71}"/>
                </a:ext>
              </a:extLst>
            </p:cNvPr>
            <p:cNvSpPr/>
            <p:nvPr/>
          </p:nvSpPr>
          <p:spPr>
            <a:xfrm>
              <a:off x="-5122227" y="7338890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128B2C4D-2202-41FA-8105-D7F489942480}"/>
                </a:ext>
              </a:extLst>
            </p:cNvPr>
            <p:cNvSpPr/>
            <p:nvPr/>
          </p:nvSpPr>
          <p:spPr>
            <a:xfrm>
              <a:off x="4112343" y="9268050"/>
              <a:ext cx="688934" cy="2999680"/>
            </a:xfrm>
            <a:prstGeom prst="round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Performance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345E997-BD78-4DC9-9750-2354624A98F2}"/>
              </a:ext>
            </a:extLst>
          </p:cNvPr>
          <p:cNvSpPr txBox="1"/>
          <p:nvPr/>
        </p:nvSpPr>
        <p:spPr>
          <a:xfrm>
            <a:off x="5025138" y="1415894"/>
            <a:ext cx="3190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rgbClr val="92D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ONLINE</a:t>
            </a:r>
            <a:endParaRPr lang="en-US" sz="5400" dirty="0">
              <a:solidFill>
                <a:srgbClr val="92D05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162C67-7D75-4D9D-B752-1BB107E48708}"/>
              </a:ext>
            </a:extLst>
          </p:cNvPr>
          <p:cNvSpPr txBox="1"/>
          <p:nvPr/>
        </p:nvSpPr>
        <p:spPr>
          <a:xfrm>
            <a:off x="1316755" y="1432550"/>
            <a:ext cx="3190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rgbClr val="FF5969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OFFLINE</a:t>
            </a:r>
            <a:endParaRPr lang="en-US" sz="5400" dirty="0">
              <a:solidFill>
                <a:srgbClr val="FF5969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E971B1-33AB-4050-8C53-807A14B209E5}"/>
              </a:ext>
            </a:extLst>
          </p:cNvPr>
          <p:cNvCxnSpPr>
            <a:cxnSpLocks/>
          </p:cNvCxnSpPr>
          <p:nvPr/>
        </p:nvCxnSpPr>
        <p:spPr>
          <a:xfrm>
            <a:off x="4910287" y="2355880"/>
            <a:ext cx="0" cy="3740120"/>
          </a:xfrm>
          <a:prstGeom prst="line">
            <a:avLst/>
          </a:prstGeom>
          <a:ln w="38100">
            <a:solidFill>
              <a:srgbClr val="011F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7D6C9146-4BA4-45F8-832E-03D3E0BAEEAF}"/>
              </a:ext>
            </a:extLst>
          </p:cNvPr>
          <p:cNvSpPr/>
          <p:nvPr/>
        </p:nvSpPr>
        <p:spPr>
          <a:xfrm>
            <a:off x="1540323" y="3114593"/>
            <a:ext cx="2743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2800">
                <a:solidFill>
                  <a:srgbClr val="011F5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Tìm kiếm solution trên máy tính, đưa ra solution và thực hiện</a:t>
            </a:r>
            <a:endParaRPr lang="en-US" sz="2800">
              <a:solidFill>
                <a:srgbClr val="011F52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163DA2D-4E27-4208-BEFE-CE8B81C521C2}"/>
              </a:ext>
            </a:extLst>
          </p:cNvPr>
          <p:cNvSpPr/>
          <p:nvPr/>
        </p:nvSpPr>
        <p:spPr>
          <a:xfrm>
            <a:off x="5530602" y="3114593"/>
            <a:ext cx="2743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>
                <a:solidFill>
                  <a:srgbClr val="011F5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Đặt agent vào môi trường để agent exploring và tìm solution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C71E2DE-C378-4608-A647-61E176D97D23}"/>
              </a:ext>
            </a:extLst>
          </p:cNvPr>
          <p:cNvSpPr/>
          <p:nvPr/>
        </p:nvSpPr>
        <p:spPr>
          <a:xfrm>
            <a:off x="2292014" y="375746"/>
            <a:ext cx="5236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011F5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Cách thức hoạt động</a:t>
            </a:r>
          </a:p>
        </p:txBody>
      </p:sp>
    </p:spTree>
    <p:extLst>
      <p:ext uri="{BB962C8B-B14F-4D97-AF65-F5344CB8AC3E}">
        <p14:creationId xmlns:p14="http://schemas.microsoft.com/office/powerpoint/2010/main" val="1823853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FF21C4F-77E3-4F4A-8DDD-F0CEF339C122}"/>
              </a:ext>
            </a:extLst>
          </p:cNvPr>
          <p:cNvGrpSpPr/>
          <p:nvPr/>
        </p:nvGrpSpPr>
        <p:grpSpPr>
          <a:xfrm>
            <a:off x="-294834" y="-16656"/>
            <a:ext cx="12482920" cy="6858000"/>
            <a:chOff x="-4746219" y="8604339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4746219" y="8604339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31E90E67-3102-4D0A-915D-F3ABB42BB4EE}"/>
                </a:ext>
              </a:extLst>
            </p:cNvPr>
            <p:cNvSpPr/>
            <p:nvPr/>
          </p:nvSpPr>
          <p:spPr>
            <a:xfrm>
              <a:off x="7047767" y="10533499"/>
              <a:ext cx="688934" cy="2999680"/>
            </a:xfrm>
            <a:prstGeom prst="round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Algorithm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6FB8473-9BCD-4ABA-A4A9-EEF66B6FD739}"/>
              </a:ext>
            </a:extLst>
          </p:cNvPr>
          <p:cNvGrpSpPr/>
          <p:nvPr/>
        </p:nvGrpSpPr>
        <p:grpSpPr>
          <a:xfrm>
            <a:off x="51290" y="-16656"/>
            <a:ext cx="11447501" cy="6858000"/>
            <a:chOff x="-6972532" y="8142085"/>
            <a:chExt cx="11447501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-6972532" y="8142085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C500FFFA-1011-4F48-9997-20A44CDD7ABF}"/>
                </a:ext>
              </a:extLst>
            </p:cNvPr>
            <p:cNvSpPr/>
            <p:nvPr/>
          </p:nvSpPr>
          <p:spPr>
            <a:xfrm>
              <a:off x="3786035" y="10071245"/>
              <a:ext cx="688934" cy="2999680"/>
            </a:xfrm>
            <a:prstGeom prst="round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Input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7B48E38-709C-479C-A256-981CD612CFD5}"/>
              </a:ext>
            </a:extLst>
          </p:cNvPr>
          <p:cNvGrpSpPr/>
          <p:nvPr/>
        </p:nvGrpSpPr>
        <p:grpSpPr>
          <a:xfrm>
            <a:off x="848404" y="-16656"/>
            <a:ext cx="9961092" cy="6858000"/>
            <a:chOff x="-6669170" y="9180857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-6669170" y="9180857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0E6BC184-908F-4278-AFFC-B70B3DB7F51D}"/>
                </a:ext>
              </a:extLst>
            </p:cNvPr>
            <p:cNvSpPr/>
            <p:nvPr/>
          </p:nvSpPr>
          <p:spPr>
            <a:xfrm>
              <a:off x="2602988" y="11110017"/>
              <a:ext cx="688934" cy="299968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Output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FDB3609-000D-4BBF-8C90-DA630B829621}"/>
              </a:ext>
            </a:extLst>
          </p:cNvPr>
          <p:cNvGrpSpPr/>
          <p:nvPr/>
        </p:nvGrpSpPr>
        <p:grpSpPr>
          <a:xfrm>
            <a:off x="546288" y="-42702"/>
            <a:ext cx="9574094" cy="6858000"/>
            <a:chOff x="-4921728" y="10287076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-4921728" y="10287076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02274A56-2618-408E-BCA9-484F6AE2BF9E}"/>
                </a:ext>
              </a:extLst>
            </p:cNvPr>
            <p:cNvSpPr/>
            <p:nvPr/>
          </p:nvSpPr>
          <p:spPr>
            <a:xfrm>
              <a:off x="3963432" y="12216236"/>
              <a:ext cx="688934" cy="2999680"/>
            </a:xfrm>
            <a:prstGeom prst="round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Node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4BBE113-D860-4B72-955E-0DC92091F4B5}"/>
              </a:ext>
            </a:extLst>
          </p:cNvPr>
          <p:cNvGrpSpPr/>
          <p:nvPr/>
        </p:nvGrpSpPr>
        <p:grpSpPr>
          <a:xfrm>
            <a:off x="738756" y="-8328"/>
            <a:ext cx="8692331" cy="6858000"/>
            <a:chOff x="-3458492" y="11322693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-3458492" y="11322693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2B645281-4145-4A6F-BD74-146CEFA596E4}"/>
                </a:ext>
              </a:extLst>
            </p:cNvPr>
            <p:cNvSpPr/>
            <p:nvPr/>
          </p:nvSpPr>
          <p:spPr>
            <a:xfrm>
              <a:off x="4544905" y="13251853"/>
              <a:ext cx="688934" cy="2999680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Strategy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B7E840E-1FBE-4B5A-B04B-B2153DBDBEC3}"/>
              </a:ext>
            </a:extLst>
          </p:cNvPr>
          <p:cNvGrpSpPr/>
          <p:nvPr/>
        </p:nvGrpSpPr>
        <p:grpSpPr>
          <a:xfrm>
            <a:off x="-1181531" y="0"/>
            <a:ext cx="9923504" cy="6858000"/>
            <a:chOff x="-5122227" y="7338890"/>
            <a:chExt cx="9923504" cy="685800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46B05F5-D268-426B-BDD4-66D505D71B71}"/>
                </a:ext>
              </a:extLst>
            </p:cNvPr>
            <p:cNvSpPr/>
            <p:nvPr/>
          </p:nvSpPr>
          <p:spPr>
            <a:xfrm>
              <a:off x="-5122227" y="7338890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128B2C4D-2202-41FA-8105-D7F489942480}"/>
                </a:ext>
              </a:extLst>
            </p:cNvPr>
            <p:cNvSpPr/>
            <p:nvPr/>
          </p:nvSpPr>
          <p:spPr>
            <a:xfrm>
              <a:off x="4112343" y="9268050"/>
              <a:ext cx="688934" cy="2999680"/>
            </a:xfrm>
            <a:prstGeom prst="round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Performance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A727815-D80B-4C85-A350-329D0D3D7909}"/>
              </a:ext>
            </a:extLst>
          </p:cNvPr>
          <p:cNvGrpSpPr/>
          <p:nvPr/>
        </p:nvGrpSpPr>
        <p:grpSpPr>
          <a:xfrm>
            <a:off x="-47203" y="1112673"/>
            <a:ext cx="8898824" cy="4632653"/>
            <a:chOff x="1566205" y="10046907"/>
            <a:chExt cx="8898824" cy="4632653"/>
          </a:xfrm>
        </p:grpSpPr>
        <p:sp>
          <p:nvSpPr>
            <p:cNvPr id="2" name="Speech Bubble: Oval 1">
              <a:extLst>
                <a:ext uri="{FF2B5EF4-FFF2-40B4-BE49-F238E27FC236}">
                  <a16:creationId xmlns:a16="http://schemas.microsoft.com/office/drawing/2014/main" id="{1033CB37-0FD9-4462-B597-D763237ED224}"/>
                </a:ext>
              </a:extLst>
            </p:cNvPr>
            <p:cNvSpPr/>
            <p:nvPr/>
          </p:nvSpPr>
          <p:spPr>
            <a:xfrm>
              <a:off x="1566205" y="10046907"/>
              <a:ext cx="8898824" cy="2240264"/>
            </a:xfrm>
            <a:prstGeom prst="wedgeEllipseCallout">
              <a:avLst/>
            </a:prstGeom>
            <a:solidFill>
              <a:schemeClr val="bg1"/>
            </a:solidFill>
            <a:ln w="19050">
              <a:solidFill>
                <a:srgbClr val="011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>
                  <a:solidFill>
                    <a:srgbClr val="011F5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Khi nào thì sử dụng online search ?</a:t>
              </a:r>
            </a:p>
          </p:txBody>
        </p:sp>
        <p:sp>
          <p:nvSpPr>
            <p:cNvPr id="29" name="Content Placeholder 2">
              <a:extLst>
                <a:ext uri="{FF2B5EF4-FFF2-40B4-BE49-F238E27FC236}">
                  <a16:creationId xmlns:a16="http://schemas.microsoft.com/office/drawing/2014/main" id="{099B0468-E813-477B-8CC5-04CA9B16FEB6}"/>
                </a:ext>
              </a:extLst>
            </p:cNvPr>
            <p:cNvSpPr txBox="1">
              <a:spLocks/>
            </p:cNvSpPr>
            <p:nvPr/>
          </p:nvSpPr>
          <p:spPr>
            <a:xfrm>
              <a:off x="2318663" y="13076185"/>
              <a:ext cx="8146366" cy="160337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594" indent="-228594" algn="l" defTabSz="914377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78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971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160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349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792163" indent="-792163">
                <a:buFont typeface="Wingdings" panose="05000000000000000000" pitchFamily="2" charset="2"/>
                <a:buChar char="Ø"/>
              </a:pPr>
              <a:r>
                <a:rPr lang="en-GB">
                  <a:solidFill>
                    <a:srgbClr val="011F5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There is a </a:t>
              </a:r>
              <a:r>
                <a:rPr lang="en-GB" sz="3600" b="1">
                  <a:solidFill>
                    <a:srgbClr val="011F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penalty</a:t>
              </a:r>
              <a:r>
                <a:rPr lang="en-GB" sz="3200">
                  <a:solidFill>
                    <a:srgbClr val="011F5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</a:p>
            <a:p>
              <a:pPr marL="792163" indent="-792163">
                <a:buFont typeface="Wingdings" panose="05000000000000000000" pitchFamily="2" charset="2"/>
                <a:buChar char="Ø"/>
              </a:pPr>
              <a:r>
                <a:rPr lang="en-GB" sz="3600" b="1">
                  <a:solidFill>
                    <a:srgbClr val="011F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Nondeterministic</a:t>
              </a:r>
              <a:r>
                <a:rPr lang="en-GB" sz="3200">
                  <a:solidFill>
                    <a:srgbClr val="011F5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  <a:r>
                <a:rPr lang="en-GB">
                  <a:solidFill>
                    <a:srgbClr val="011F5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environments</a:t>
              </a:r>
              <a:endParaRPr lang="en-GB" sz="3200">
                <a:solidFill>
                  <a:srgbClr val="011F5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  <a:p>
              <a:pPr marL="792163" indent="-792163">
                <a:buFont typeface="Wingdings" panose="05000000000000000000" pitchFamily="2" charset="2"/>
                <a:buChar char="Ø"/>
              </a:pPr>
              <a:r>
                <a:rPr lang="en-GB" sz="3600" b="1">
                  <a:solidFill>
                    <a:srgbClr val="011F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No environments model</a:t>
              </a:r>
              <a:endParaRPr lang="en-GB" sz="3600" b="1" dirty="0">
                <a:solidFill>
                  <a:srgbClr val="011F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7995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890" y="136524"/>
            <a:ext cx="5119154" cy="550606"/>
          </a:xfrm>
        </p:spPr>
        <p:txBody>
          <a:bodyPr>
            <a:normAutofit fontScale="90000"/>
          </a:bodyPr>
          <a:lstStyle/>
          <a:p>
            <a:r>
              <a:rPr lang="en-GB"/>
              <a:t>Competitive raito (</a:t>
            </a:r>
            <a:r>
              <a:rPr lang="en-GB" dirty="0" err="1"/>
              <a:t>sự</a:t>
            </a:r>
            <a:r>
              <a:rPr lang="en-GB" dirty="0"/>
              <a:t> </a:t>
            </a:r>
            <a:r>
              <a:rPr lang="en-GB" dirty="0" err="1"/>
              <a:t>hiệu</a:t>
            </a:r>
            <a:r>
              <a:rPr lang="en-GB" dirty="0"/>
              <a:t> </a:t>
            </a:r>
            <a:r>
              <a:rPr lang="en-GB" dirty="0" err="1"/>
              <a:t>quả</a:t>
            </a:r>
            <a:r>
              <a:rPr lang="en-GB" dirty="0"/>
              <a:t>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8B198D5-59AE-4D28-84DF-CD44E9327C12}"/>
              </a:ext>
            </a:extLst>
          </p:cNvPr>
          <p:cNvSpPr/>
          <p:nvPr/>
        </p:nvSpPr>
        <p:spPr>
          <a:xfrm>
            <a:off x="2187613" y="2170121"/>
            <a:ext cx="2488557" cy="902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Segoe UI Semibold" panose="020B0702040204020203" pitchFamily="34" charset="0"/>
                <a:cs typeface="Segoe UI Semibold" panose="020B0702040204020203" pitchFamily="34" charset="0"/>
              </a:rPr>
              <a:t>Actual path cost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A325890-1A49-403B-9D4C-4BCAF6B1DC7A}"/>
              </a:ext>
            </a:extLst>
          </p:cNvPr>
          <p:cNvSpPr/>
          <p:nvPr/>
        </p:nvSpPr>
        <p:spPr>
          <a:xfrm>
            <a:off x="2187613" y="3837139"/>
            <a:ext cx="2488557" cy="902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Segoe UI Semibold" panose="020B0702040204020203" pitchFamily="34" charset="0"/>
                <a:cs typeface="Segoe UI Semibold" panose="020B0702040204020203" pitchFamily="34" charset="0"/>
              </a:rPr>
              <a:t>Shortest path cost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DAF1917-3F22-4B18-8643-CE812009BB81}"/>
              </a:ext>
            </a:extLst>
          </p:cNvPr>
          <p:cNvGrpSpPr/>
          <p:nvPr/>
        </p:nvGrpSpPr>
        <p:grpSpPr>
          <a:xfrm>
            <a:off x="6740327" y="3003629"/>
            <a:ext cx="3835078" cy="902825"/>
            <a:chOff x="6096000" y="3159626"/>
            <a:chExt cx="3835078" cy="90282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753C153-5D88-49E7-80F6-093C60F82992}"/>
                </a:ext>
              </a:extLst>
            </p:cNvPr>
            <p:cNvSpPr/>
            <p:nvPr/>
          </p:nvSpPr>
          <p:spPr>
            <a:xfrm>
              <a:off x="6096000" y="3159626"/>
              <a:ext cx="3835078" cy="9028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FD21CE-7C8D-43B1-8E9F-976B2E5D1519}"/>
                </a:ext>
              </a:extLst>
            </p:cNvPr>
            <p:cNvSpPr txBox="1"/>
            <p:nvPr/>
          </p:nvSpPr>
          <p:spPr>
            <a:xfrm>
              <a:off x="6243279" y="3318650"/>
              <a:ext cx="35405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sz="3200">
                  <a:solidFill>
                    <a:prstClr val="white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Competitive raito </a:t>
              </a: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AF9BFE-0ACD-4AA1-AC3E-04EBB74330D4}"/>
              </a:ext>
            </a:extLst>
          </p:cNvPr>
          <p:cNvCxnSpPr>
            <a:cxnSpLocks/>
          </p:cNvCxnSpPr>
          <p:nvPr/>
        </p:nvCxnSpPr>
        <p:spPr>
          <a:xfrm>
            <a:off x="2187613" y="3455043"/>
            <a:ext cx="256958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quals 12">
            <a:extLst>
              <a:ext uri="{FF2B5EF4-FFF2-40B4-BE49-F238E27FC236}">
                <a16:creationId xmlns:a16="http://schemas.microsoft.com/office/drawing/2014/main" id="{9856C5A3-0365-475A-A258-CDC1A9D9E426}"/>
              </a:ext>
            </a:extLst>
          </p:cNvPr>
          <p:cNvSpPr/>
          <p:nvPr/>
        </p:nvSpPr>
        <p:spPr>
          <a:xfrm>
            <a:off x="5276128" y="3083158"/>
            <a:ext cx="945266" cy="74376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53688E-123F-410C-BF21-F06560558A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56168" y="6276990"/>
            <a:ext cx="445655" cy="523846"/>
          </a:xfrm>
        </p:spPr>
        <p:txBody>
          <a:bodyPr/>
          <a:lstStyle/>
          <a:p>
            <a:fld id="{FB8F00EA-599A-498D-BED7-EB41F507973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67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890" y="136524"/>
            <a:ext cx="6207174" cy="550606"/>
          </a:xfrm>
        </p:spPr>
        <p:txBody>
          <a:bodyPr>
            <a:normAutofit fontScale="90000"/>
          </a:bodyPr>
          <a:lstStyle/>
          <a:p>
            <a:r>
              <a:rPr lang="en-GB" dirty="0"/>
              <a:t>Constraint </a:t>
            </a:r>
            <a:r>
              <a:rPr lang="en-GB"/>
              <a:t>satisfaction problems (</a:t>
            </a:r>
            <a:r>
              <a:rPr lang="en-GB" dirty="0"/>
              <a:t>CSP)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218149" y="995637"/>
            <a:ext cx="9106469" cy="2433363"/>
          </a:xfrm>
        </p:spPr>
        <p:txBody>
          <a:bodyPr>
            <a:normAutofit/>
          </a:bodyPr>
          <a:lstStyle/>
          <a:p>
            <a:pPr marL="463550" indent="-347663">
              <a:lnSpc>
                <a:spcPct val="120000"/>
              </a:lnSpc>
            </a:pPr>
            <a:r>
              <a:rPr lang="en-GB" sz="3600" dirty="0"/>
              <a:t>Atomic state representation</a:t>
            </a:r>
          </a:p>
          <a:p>
            <a:pPr marL="463550" indent="-347663">
              <a:lnSpc>
                <a:spcPct val="120000"/>
              </a:lnSpc>
            </a:pPr>
            <a:r>
              <a:rPr lang="en-GB" sz="3600" dirty="0"/>
              <a:t>Factored representation</a:t>
            </a:r>
          </a:p>
          <a:p>
            <a:pPr marL="463550" indent="-347663">
              <a:lnSpc>
                <a:spcPct val="120000"/>
              </a:lnSpc>
            </a:pPr>
            <a:r>
              <a:rPr lang="en-GB" sz="3600" dirty="0"/>
              <a:t>Constraint satisfaction problems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8361EC9-4A30-4230-A7AE-24537B200D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3696901"/>
              </p:ext>
            </p:extLst>
          </p:nvPr>
        </p:nvGraphicFramePr>
        <p:xfrm>
          <a:off x="3185503" y="521077"/>
          <a:ext cx="6340462" cy="45602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D2D25D4-87F5-4F86-B87E-2F17B3CD9B60}"/>
              </a:ext>
            </a:extLst>
          </p:cNvPr>
          <p:cNvSpPr txBox="1">
            <a:spLocks/>
          </p:cNvSpPr>
          <p:nvPr/>
        </p:nvSpPr>
        <p:spPr>
          <a:xfrm>
            <a:off x="1218149" y="5056547"/>
            <a:ext cx="10125041" cy="998598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3000"/>
              <a:t>Solution of a CSP : Gán giá trị cho tất cả các biến với giá trị trong tập domain của nó sao cho thỏa mãn tất cả các ràng buộc</a:t>
            </a:r>
            <a:endParaRPr lang="en-GB" sz="3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6A0ABC-C902-4DAA-930C-251591BDEDE1}"/>
              </a:ext>
            </a:extLst>
          </p:cNvPr>
          <p:cNvGrpSpPr/>
          <p:nvPr/>
        </p:nvGrpSpPr>
        <p:grpSpPr>
          <a:xfrm>
            <a:off x="-59370" y="7350371"/>
            <a:ext cx="11709293" cy="2144149"/>
            <a:chOff x="-494122" y="7397263"/>
            <a:chExt cx="11919374" cy="2144149"/>
          </a:xfrm>
        </p:grpSpPr>
        <p:sp>
          <p:nvSpPr>
            <p:cNvPr id="10" name="Speech Bubble: Oval 9">
              <a:extLst>
                <a:ext uri="{FF2B5EF4-FFF2-40B4-BE49-F238E27FC236}">
                  <a16:creationId xmlns:a16="http://schemas.microsoft.com/office/drawing/2014/main" id="{AA73F82E-EF90-4996-84E8-CDFF3C4923DF}"/>
                </a:ext>
              </a:extLst>
            </p:cNvPr>
            <p:cNvSpPr/>
            <p:nvPr/>
          </p:nvSpPr>
          <p:spPr>
            <a:xfrm>
              <a:off x="-445477" y="7397263"/>
              <a:ext cx="11870729" cy="2144149"/>
            </a:xfrm>
            <a:prstGeom prst="wedgeEllipseCallout">
              <a:avLst/>
            </a:prstGeom>
            <a:solidFill>
              <a:schemeClr val="bg1"/>
            </a:solidFill>
            <a:ln w="19050">
              <a:solidFill>
                <a:srgbClr val="011F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440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BE34586-2FF3-4B52-81B2-E8BE83444A42}"/>
                </a:ext>
              </a:extLst>
            </p:cNvPr>
            <p:cNvSpPr txBox="1"/>
            <p:nvPr/>
          </p:nvSpPr>
          <p:spPr>
            <a:xfrm>
              <a:off x="-494122" y="7729584"/>
              <a:ext cx="1187072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3600">
                  <a:solidFill>
                    <a:srgbClr val="011F5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Solve CSPs using </a:t>
              </a:r>
              <a:r>
                <a:rPr lang="vi-VN" sz="3600">
                  <a:solidFill>
                    <a:srgbClr val="011F5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Constraint propagation </a:t>
              </a:r>
              <a:br>
                <a:rPr lang="en-US" sz="3600">
                  <a:solidFill>
                    <a:srgbClr val="011F5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vi-VN" sz="3600">
                  <a:solidFill>
                    <a:srgbClr val="011F5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ý tưởng cốt lõi : thu hẹp domain</a:t>
              </a:r>
            </a:p>
            <a:p>
              <a:endParaRPr lang="en-US">
                <a:solidFill>
                  <a:srgbClr val="011F52"/>
                </a:solidFill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B23E9-ED16-4C31-9F61-6788902131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56168" y="6276990"/>
            <a:ext cx="445655" cy="523846"/>
          </a:xfrm>
        </p:spPr>
        <p:txBody>
          <a:bodyPr/>
          <a:lstStyle/>
          <a:p>
            <a:fld id="{FB8F00EA-599A-498D-BED7-EB41F507973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694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6BD3169-15A1-44ED-A37E-88A3940BF5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>
                                            <p:graphicEl>
                                              <a:dgm id="{C6BD3169-15A1-44ED-A37E-88A3940BF5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>
                                            <p:graphicEl>
                                              <a:dgm id="{C6BD3169-15A1-44ED-A37E-88A3940BF5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graphicEl>
                                              <a:dgm id="{C6BD3169-15A1-44ED-A37E-88A3940BF5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50CE3D5-327D-4BED-9611-B539C33CDC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graphicEl>
                                              <a:dgm id="{350CE3D5-327D-4BED-9611-B539C33CDC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graphicEl>
                                              <a:dgm id="{350CE3D5-327D-4BED-9611-B539C33CDC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350CE3D5-327D-4BED-9611-B539C33CDC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386033A-AEF3-4612-9739-985968CD4C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graphicEl>
                                              <a:dgm id="{C386033A-AEF3-4612-9739-985968CD4C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>
                                            <p:graphicEl>
                                              <a:dgm id="{C386033A-AEF3-4612-9739-985968CD4C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graphicEl>
                                              <a:dgm id="{C386033A-AEF3-4612-9739-985968CD4C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E190A60-5451-49AD-80A1-272B7D62BC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>
                                            <p:graphicEl>
                                              <a:dgm id="{FE190A60-5451-49AD-80A1-272B7D62BC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>
                                            <p:graphicEl>
                                              <a:dgm id="{FE190A60-5451-49AD-80A1-272B7D62BC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graphicEl>
                                              <a:dgm id="{FE190A60-5451-49AD-80A1-272B7D62BC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0FB3F54-EBF4-4062-9A2D-1E7F78B8DC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>
                                            <p:graphicEl>
                                              <a:dgm id="{40FB3F54-EBF4-4062-9A2D-1E7F78B8DC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>
                                            <p:graphicEl>
                                              <a:dgm id="{40FB3F54-EBF4-4062-9A2D-1E7F78B8DC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graphicEl>
                                              <a:dgm id="{40FB3F54-EBF4-4062-9A2D-1E7F78B8DC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FFAC874-0725-49AF-86FB-44BBBA96CE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>
                                            <p:graphicEl>
                                              <a:dgm id="{AFFAC874-0725-49AF-86FB-44BBBA96CE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>
                                            <p:graphicEl>
                                              <a:dgm id="{AFFAC874-0725-49AF-86FB-44BBBA96CE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graphicEl>
                                              <a:dgm id="{AFFAC874-0725-49AF-86FB-44BBBA96CE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D23F49A-6AAA-4803-B6DD-97CA7C3B55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>
                                            <p:graphicEl>
                                              <a:dgm id="{7D23F49A-6AAA-4803-B6DD-97CA7C3B55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>
                                            <p:graphicEl>
                                              <a:dgm id="{7D23F49A-6AAA-4803-B6DD-97CA7C3B55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graphicEl>
                                              <a:dgm id="{7D23F49A-6AAA-4803-B6DD-97CA7C3B55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8">
                                            <p:graphicEl>
                                              <a:dgm id="{C6BD3169-15A1-44ED-A37E-88A3940BF5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8">
                                            <p:graphicEl>
                                              <a:dgm id="{C6BD3169-15A1-44ED-A37E-88A3940BF5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8">
                                            <p:graphicEl>
                                              <a:dgm id="{C6BD3169-15A1-44ED-A37E-88A3940BF5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6BD3169-15A1-44ED-A37E-88A3940BF5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8">
                                            <p:graphicEl>
                                              <a:dgm id="{350CE3D5-327D-4BED-9611-B539C33CDC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8">
                                            <p:graphicEl>
                                              <a:dgm id="{350CE3D5-327D-4BED-9611-B539C33CDC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8">
                                            <p:graphicEl>
                                              <a:dgm id="{350CE3D5-327D-4BED-9611-B539C33CDC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50CE3D5-327D-4BED-9611-B539C33CDC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8">
                                            <p:graphicEl>
                                              <a:dgm id="{C386033A-AEF3-4612-9739-985968CD4C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8">
                                            <p:graphicEl>
                                              <a:dgm id="{C386033A-AEF3-4612-9739-985968CD4C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8">
                                            <p:graphicEl>
                                              <a:dgm id="{C386033A-AEF3-4612-9739-985968CD4C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386033A-AEF3-4612-9739-985968CD4C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8">
                                            <p:graphicEl>
                                              <a:dgm id="{FE190A60-5451-49AD-80A1-272B7D62BC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8">
                                            <p:graphicEl>
                                              <a:dgm id="{FE190A60-5451-49AD-80A1-272B7D62BC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8">
                                            <p:graphicEl>
                                              <a:dgm id="{FE190A60-5451-49AD-80A1-272B7D62BC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E190A60-5451-49AD-80A1-272B7D62BC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8">
                                            <p:graphicEl>
                                              <a:dgm id="{40FB3F54-EBF4-4062-9A2D-1E7F78B8DC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8">
                                            <p:graphicEl>
                                              <a:dgm id="{40FB3F54-EBF4-4062-9A2D-1E7F78B8DC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8">
                                            <p:graphicEl>
                                              <a:dgm id="{40FB3F54-EBF4-4062-9A2D-1E7F78B8DC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0FB3F54-EBF4-4062-9A2D-1E7F78B8DC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8">
                                            <p:graphicEl>
                                              <a:dgm id="{AFFAC874-0725-49AF-86FB-44BBBA96CE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8">
                                            <p:graphicEl>
                                              <a:dgm id="{AFFAC874-0725-49AF-86FB-44BBBA96CE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8">
                                            <p:graphicEl>
                                              <a:dgm id="{AFFAC874-0725-49AF-86FB-44BBBA96CE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FFAC874-0725-49AF-86FB-44BBBA96CE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8">
                                            <p:graphicEl>
                                              <a:dgm id="{7D23F49A-6AAA-4803-B6DD-97CA7C3B55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8">
                                            <p:graphicEl>
                                              <a:dgm id="{7D23F49A-6AAA-4803-B6DD-97CA7C3B55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8">
                                            <p:graphicEl>
                                              <a:dgm id="{7D23F49A-6AAA-4803-B6DD-97CA7C3B55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D23F49A-6AAA-4803-B6DD-97CA7C3B55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7.40741E-7 L 0.02669 -0.76065 " pathEditMode="relative" rAng="0" ptsTypes="AA">
                                      <p:cBhvr>
                                        <p:cTn id="9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" y="-38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Graphic spid="8" grpId="0">
        <p:bldSub>
          <a:bldDgm/>
        </p:bldSub>
      </p:bldGraphic>
      <p:bldGraphic spid="8" grpId="1">
        <p:bldSub>
          <a:bldDgm/>
        </p:bldSub>
      </p:bldGraphic>
      <p:bldP spid="9" grpId="0" build="allAtOnce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889" y="136524"/>
            <a:ext cx="6901655" cy="550606"/>
          </a:xfrm>
        </p:spPr>
        <p:txBody>
          <a:bodyPr>
            <a:normAutofit fontScale="90000"/>
          </a:bodyPr>
          <a:lstStyle/>
          <a:p>
            <a:r>
              <a:rPr lang="en-GB" dirty="0"/>
              <a:t>Ý </a:t>
            </a:r>
            <a:r>
              <a:rPr lang="en-GB" dirty="0" err="1"/>
              <a:t>tưởng</a:t>
            </a:r>
            <a:r>
              <a:rPr lang="en-GB" dirty="0"/>
              <a:t> </a:t>
            </a:r>
            <a:r>
              <a:rPr lang="en-GB" dirty="0" err="1"/>
              <a:t>bên</a:t>
            </a:r>
            <a:r>
              <a:rPr lang="en-GB" dirty="0"/>
              <a:t> </a:t>
            </a:r>
            <a:r>
              <a:rPr lang="en-GB" dirty="0" err="1"/>
              <a:t>dưới</a:t>
            </a:r>
            <a:r>
              <a:rPr lang="en-GB" dirty="0"/>
              <a:t> constraint propagation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915706"/>
            <a:ext cx="10515600" cy="5026588"/>
          </a:xfrm>
        </p:spPr>
        <p:txBody>
          <a:bodyPr>
            <a:normAutofit fontScale="92500" lnSpcReduction="20000"/>
          </a:bodyPr>
          <a:lstStyle/>
          <a:p>
            <a:pPr marL="914400" indent="-515938">
              <a:lnSpc>
                <a:spcPct val="170000"/>
              </a:lnSpc>
            </a:pPr>
            <a:r>
              <a:rPr lang="en-GB" sz="32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Consisten</a:t>
            </a:r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: </a:t>
            </a:r>
            <a:r>
              <a:rPr lang="en-GB" sz="32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các</a:t>
            </a:r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GB" sz="32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biến</a:t>
            </a:r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GB" sz="320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thỏa</a:t>
            </a:r>
            <a:r>
              <a:rPr lang="en-GB" sz="3200">
                <a:latin typeface="Segoe UI Semibold" panose="020B0702040204020203" pitchFamily="34" charset="0"/>
                <a:cs typeface="Segoe UI Semibold" panose="020B0702040204020203" pitchFamily="34" charset="0"/>
              </a:rPr>
              <a:t> mãn </a:t>
            </a:r>
            <a:r>
              <a:rPr lang="en-GB" sz="320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các</a:t>
            </a:r>
            <a:r>
              <a:rPr lang="en-GB" sz="3200">
                <a:latin typeface="Segoe UI Semibold" panose="020B0702040204020203" pitchFamily="34" charset="0"/>
                <a:cs typeface="Segoe UI Semibold" panose="020B0702040204020203" pitchFamily="34" charset="0"/>
              </a:rPr>
              <a:t> ràng </a:t>
            </a:r>
            <a:r>
              <a:rPr lang="en-GB" sz="32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buộc</a:t>
            </a:r>
            <a:endParaRPr lang="en-GB" sz="3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914400" indent="-515938">
              <a:lnSpc>
                <a:spcPct val="170000"/>
              </a:lnSpc>
            </a:pPr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Local consistency : </a:t>
            </a:r>
            <a:r>
              <a:rPr lang="en-GB" sz="32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các</a:t>
            </a:r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GB" sz="32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biến</a:t>
            </a:r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GB" sz="32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nằm</a:t>
            </a:r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GB" sz="32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gần</a:t>
            </a:r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GB" sz="32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nhau</a:t>
            </a:r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GB" sz="32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thỏa</a:t>
            </a:r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GB" sz="32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mãn</a:t>
            </a:r>
            <a:r>
              <a:rPr lang="en-GB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GB" sz="320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các</a:t>
            </a:r>
            <a:r>
              <a:rPr lang="en-GB" sz="3200">
                <a:latin typeface="Segoe UI Semibold" panose="020B0702040204020203" pitchFamily="34" charset="0"/>
                <a:cs typeface="Segoe UI Semibold" panose="020B0702040204020203" pitchFamily="34" charset="0"/>
              </a:rPr>
              <a:t> ràng </a:t>
            </a:r>
            <a:r>
              <a:rPr lang="en-GB" sz="32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buộc</a:t>
            </a:r>
            <a:endParaRPr lang="en-GB" sz="3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2176463" lvl="1" indent="-630238">
              <a:lnSpc>
                <a:spcPct val="170000"/>
              </a:lnSpc>
              <a:buFont typeface="Courier New" panose="02070309020205020404" pitchFamily="49" charset="0"/>
              <a:buChar char="o"/>
            </a:pPr>
            <a:r>
              <a:rPr lang="en-GB" sz="2800">
                <a:latin typeface="Segoe UI Semibold" panose="020B0702040204020203" pitchFamily="34" charset="0"/>
                <a:cs typeface="Segoe UI Semibold" panose="020B0702040204020203" pitchFamily="34" charset="0"/>
              </a:rPr>
              <a:t>Node </a:t>
            </a:r>
            <a:r>
              <a:rPr lang="en-GB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consistency</a:t>
            </a:r>
          </a:p>
          <a:p>
            <a:pPr marL="2176463" lvl="1" indent="-630238">
              <a:lnSpc>
                <a:spcPct val="170000"/>
              </a:lnSpc>
              <a:buFont typeface="Courier New" panose="02070309020205020404" pitchFamily="49" charset="0"/>
              <a:buChar char="o"/>
            </a:pPr>
            <a:r>
              <a:rPr lang="en-GB" sz="2800">
                <a:latin typeface="Segoe UI Semibold" panose="020B0702040204020203" pitchFamily="34" charset="0"/>
                <a:cs typeface="Segoe UI Semibold" panose="020B0702040204020203" pitchFamily="34" charset="0"/>
              </a:rPr>
              <a:t>Arc </a:t>
            </a:r>
            <a:r>
              <a:rPr lang="en-GB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consistency</a:t>
            </a:r>
          </a:p>
          <a:p>
            <a:pPr marL="2176463" lvl="1" indent="-630238">
              <a:lnSpc>
                <a:spcPct val="170000"/>
              </a:lnSpc>
              <a:buFont typeface="Courier New" panose="02070309020205020404" pitchFamily="49" charset="0"/>
              <a:buChar char="o"/>
            </a:pPr>
            <a:r>
              <a:rPr lang="en-GB" sz="2800">
                <a:latin typeface="Segoe UI Semibold" panose="020B0702040204020203" pitchFamily="34" charset="0"/>
                <a:cs typeface="Segoe UI Semibold" panose="020B0702040204020203" pitchFamily="34" charset="0"/>
              </a:rPr>
              <a:t>Path </a:t>
            </a:r>
            <a:r>
              <a:rPr lang="en-GB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consistency</a:t>
            </a:r>
          </a:p>
          <a:p>
            <a:pPr marL="2176463" lvl="1" indent="-630238">
              <a:lnSpc>
                <a:spcPct val="170000"/>
              </a:lnSpc>
              <a:buFont typeface="Courier New" panose="02070309020205020404" pitchFamily="49" charset="0"/>
              <a:buChar char="o"/>
            </a:pPr>
            <a:r>
              <a:rPr lang="en-GB" sz="2800">
                <a:latin typeface="Segoe UI Semibold" panose="020B0702040204020203" pitchFamily="34" charset="0"/>
                <a:cs typeface="Segoe UI Semibold" panose="020B0702040204020203" pitchFamily="34" charset="0"/>
              </a:rPr>
              <a:t>K-consistency</a:t>
            </a:r>
            <a:endParaRPr lang="en-GB" sz="28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FD622-11E1-43C4-8832-251601BC582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56168" y="6276990"/>
            <a:ext cx="445655" cy="523846"/>
          </a:xfrm>
        </p:spPr>
        <p:txBody>
          <a:bodyPr/>
          <a:lstStyle/>
          <a:p>
            <a:fld id="{FB8F00EA-599A-498D-BED7-EB41F507973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16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F4829A1-9D41-45B9-9180-930BA5C72FB9}"/>
              </a:ext>
            </a:extLst>
          </p:cNvPr>
          <p:cNvSpPr/>
          <p:nvPr/>
        </p:nvSpPr>
        <p:spPr>
          <a:xfrm>
            <a:off x="3942205" y="2921168"/>
            <a:ext cx="430758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accent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MORALITY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E0881B-DBE6-431F-86AB-0A9857048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" y="301753"/>
            <a:ext cx="11439144" cy="63367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9E47F1-A936-44DC-A747-80FD34934D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" y="301753"/>
            <a:ext cx="11439144" cy="63367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C88353-4A09-4791-B3B1-5A40289771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" y="301753"/>
            <a:ext cx="11473961" cy="63367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AF12DF-9FD2-4E29-871E-3679BAF15E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" y="301753"/>
            <a:ext cx="11473961" cy="633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4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26E1DF-93C5-4895-9D41-97EB0D883D3F}"/>
              </a:ext>
            </a:extLst>
          </p:cNvPr>
          <p:cNvSpPr/>
          <p:nvPr/>
        </p:nvSpPr>
        <p:spPr>
          <a:xfrm>
            <a:off x="3324247" y="2921168"/>
            <a:ext cx="554350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011F5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COMPARISON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ADA561-A0A8-4B4A-A669-9A3481595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3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9CE3B5-6343-4D2B-A036-B0EA0586D76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9143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67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5808CF-7C5C-494B-A323-B3E062260244}"/>
              </a:ext>
            </a:extLst>
          </p:cNvPr>
          <p:cNvSpPr/>
          <p:nvPr/>
        </p:nvSpPr>
        <p:spPr>
          <a:xfrm>
            <a:off x="2308745" y="2921168"/>
            <a:ext cx="757450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011F5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ONLINE A* SEARCH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B5AE5E-5DD6-468E-96BC-015C55A4659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5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F208E5-DCDB-499D-A026-41347E29479D}"/>
              </a:ext>
            </a:extLst>
          </p:cNvPr>
          <p:cNvSpPr/>
          <p:nvPr/>
        </p:nvSpPr>
        <p:spPr>
          <a:xfrm>
            <a:off x="360295" y="2633686"/>
            <a:ext cx="11471410" cy="15906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4400" dirty="0">
                <a:solidFill>
                  <a:schemeClr val="accent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CONSTRAINT SATISFACTION PROBLEMS</a:t>
            </a:r>
          </a:p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4400" dirty="0">
                <a:solidFill>
                  <a:schemeClr val="accent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(CSP)</a:t>
            </a:r>
            <a:endParaRPr lang="en-US" sz="4400" dirty="0">
              <a:solidFill>
                <a:schemeClr val="accent2">
                  <a:lumMod val="50000"/>
                </a:schemeClr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83BC66-20F6-4FAE-90F4-61F405535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6A426E-86AD-44A0-9D4F-40F5FBC2F90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28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5DD3301-A669-4710-A63F-E6872F44B179}"/>
              </a:ext>
            </a:extLst>
          </p:cNvPr>
          <p:cNvGraphicFramePr/>
          <p:nvPr/>
        </p:nvGraphicFramePr>
        <p:xfrm>
          <a:off x="0" y="562708"/>
          <a:ext cx="12192000" cy="5575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D864B36C-A457-4190-9C2F-BDB7A51CD5BD}"/>
              </a:ext>
            </a:extLst>
          </p:cNvPr>
          <p:cNvSpPr/>
          <p:nvPr/>
        </p:nvSpPr>
        <p:spPr>
          <a:xfrm>
            <a:off x="0" y="3013501"/>
            <a:ext cx="1219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800" dirty="0">
                <a:solidFill>
                  <a:schemeClr val="accent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GLOBAL CONSTRAINTS </a:t>
            </a:r>
            <a:endParaRPr lang="en-US" sz="4800" dirty="0">
              <a:solidFill>
                <a:schemeClr val="accent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96E6A6-6FFE-44BC-88CF-DA73A1D08158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17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89D71-491A-4E96-8691-5299DC954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927" y="395177"/>
            <a:ext cx="9384146" cy="1988014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5003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C359C79-8B30-4382-8025-F3F0F317C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Thuật toán tìm kiếm</a:t>
            </a:r>
          </a:p>
        </p:txBody>
      </p:sp>
    </p:spTree>
    <p:extLst>
      <p:ext uri="{BB962C8B-B14F-4D97-AF65-F5344CB8AC3E}">
        <p14:creationId xmlns:p14="http://schemas.microsoft.com/office/powerpoint/2010/main" val="2550374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C48194-F19B-4FD7-8707-97351AAC8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89" y="136524"/>
            <a:ext cx="6416219" cy="550606"/>
          </a:xfrm>
        </p:spPr>
        <p:txBody>
          <a:bodyPr>
            <a:normAutofit fontScale="90000"/>
          </a:bodyPr>
          <a:lstStyle/>
          <a:p>
            <a:r>
              <a:rPr lang="en-US"/>
              <a:t>Hai b</a:t>
            </a:r>
            <a:r>
              <a:rPr lang="vi-VN"/>
              <a:t>ư</a:t>
            </a:r>
            <a:r>
              <a:rPr lang="en-US"/>
              <a:t>ớc chính của thuật toán tìm kiếm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B8C818A-544A-426C-84F8-2427CB0BF58D}"/>
              </a:ext>
            </a:extLst>
          </p:cNvPr>
          <p:cNvGrpSpPr/>
          <p:nvPr/>
        </p:nvGrpSpPr>
        <p:grpSpPr>
          <a:xfrm>
            <a:off x="2835567" y="1789793"/>
            <a:ext cx="6196053" cy="1168229"/>
            <a:chOff x="2835567" y="1789793"/>
            <a:chExt cx="6196053" cy="1168229"/>
          </a:xfrm>
        </p:grpSpPr>
        <p:sp>
          <p:nvSpPr>
            <p:cNvPr id="21" name="Rectangle: Top Corners Rounded 20">
              <a:extLst>
                <a:ext uri="{FF2B5EF4-FFF2-40B4-BE49-F238E27FC236}">
                  <a16:creationId xmlns:a16="http://schemas.microsoft.com/office/drawing/2014/main" id="{0C54DB5A-F1BB-4317-A2DE-2DA18F0EA995}"/>
                </a:ext>
              </a:extLst>
            </p:cNvPr>
            <p:cNvSpPr/>
            <p:nvPr/>
          </p:nvSpPr>
          <p:spPr>
            <a:xfrm rot="16200000">
              <a:off x="3008832" y="1616528"/>
              <a:ext cx="1168229" cy="1514760"/>
            </a:xfrm>
            <a:prstGeom prst="round2SameRect">
              <a:avLst/>
            </a:prstGeom>
            <a:solidFill>
              <a:srgbClr val="53BE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Top Corners Rounded 21">
              <a:extLst>
                <a:ext uri="{FF2B5EF4-FFF2-40B4-BE49-F238E27FC236}">
                  <a16:creationId xmlns:a16="http://schemas.microsoft.com/office/drawing/2014/main" id="{D3FBD20A-1E81-4578-86E3-DF4C956F5028}"/>
                </a:ext>
              </a:extLst>
            </p:cNvPr>
            <p:cNvSpPr/>
            <p:nvPr/>
          </p:nvSpPr>
          <p:spPr>
            <a:xfrm rot="5400000" flipH="1">
              <a:off x="5838232" y="-235365"/>
              <a:ext cx="1168229" cy="5218546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sx="107000" sy="107000" algn="ctr" rotWithShape="0">
                <a:srgbClr val="000000">
                  <a:alpha val="2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44618E4-838F-4D54-8940-4E9922112FB1}"/>
                </a:ext>
              </a:extLst>
            </p:cNvPr>
            <p:cNvSpPr txBox="1"/>
            <p:nvPr/>
          </p:nvSpPr>
          <p:spPr>
            <a:xfrm>
              <a:off x="3017199" y="1866076"/>
              <a:ext cx="7019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8F97656-E4C9-428F-BA79-80F65AFF9750}"/>
                </a:ext>
              </a:extLst>
            </p:cNvPr>
            <p:cNvSpPr txBox="1"/>
            <p:nvPr/>
          </p:nvSpPr>
          <p:spPr>
            <a:xfrm>
              <a:off x="4147120" y="2081521"/>
              <a:ext cx="46759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/>
                <a:t>Chọn một node để expand </a:t>
              </a:r>
            </a:p>
          </p:txBody>
        </p:sp>
      </p:grpSp>
      <p:sp>
        <p:nvSpPr>
          <p:cNvPr id="25" name="Arrow: Curved Right 24">
            <a:extLst>
              <a:ext uri="{FF2B5EF4-FFF2-40B4-BE49-F238E27FC236}">
                <a16:creationId xmlns:a16="http://schemas.microsoft.com/office/drawing/2014/main" id="{C5619ACE-D87D-41BE-8E98-414DCEBD19F8}"/>
              </a:ext>
            </a:extLst>
          </p:cNvPr>
          <p:cNvSpPr/>
          <p:nvPr/>
        </p:nvSpPr>
        <p:spPr>
          <a:xfrm>
            <a:off x="1298484" y="2239093"/>
            <a:ext cx="1320800" cy="2021314"/>
          </a:xfrm>
          <a:prstGeom prst="curved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Arrow: Curved Right 25">
            <a:extLst>
              <a:ext uri="{FF2B5EF4-FFF2-40B4-BE49-F238E27FC236}">
                <a16:creationId xmlns:a16="http://schemas.microsoft.com/office/drawing/2014/main" id="{5C326547-7510-4448-A17A-2C9E99658EC1}"/>
              </a:ext>
            </a:extLst>
          </p:cNvPr>
          <p:cNvSpPr/>
          <p:nvPr/>
        </p:nvSpPr>
        <p:spPr>
          <a:xfrm flipH="1" flipV="1">
            <a:off x="9454193" y="2081521"/>
            <a:ext cx="1320800" cy="2021314"/>
          </a:xfrm>
          <a:prstGeom prst="curved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1E5D528-B422-47B4-91EF-74FD7884052B}"/>
              </a:ext>
            </a:extLst>
          </p:cNvPr>
          <p:cNvGrpSpPr/>
          <p:nvPr/>
        </p:nvGrpSpPr>
        <p:grpSpPr>
          <a:xfrm>
            <a:off x="2835567" y="3249750"/>
            <a:ext cx="6196053" cy="1168229"/>
            <a:chOff x="2835567" y="3249750"/>
            <a:chExt cx="6196053" cy="1168229"/>
          </a:xfrm>
        </p:grpSpPr>
        <p:sp>
          <p:nvSpPr>
            <p:cNvPr id="17" name="Rectangle: Top Corners Rounded 16">
              <a:extLst>
                <a:ext uri="{FF2B5EF4-FFF2-40B4-BE49-F238E27FC236}">
                  <a16:creationId xmlns:a16="http://schemas.microsoft.com/office/drawing/2014/main" id="{8BFAF74A-E2BA-40AC-96D7-52E3CCADC90C}"/>
                </a:ext>
              </a:extLst>
            </p:cNvPr>
            <p:cNvSpPr/>
            <p:nvPr/>
          </p:nvSpPr>
          <p:spPr>
            <a:xfrm rot="16200000">
              <a:off x="3008832" y="3076485"/>
              <a:ext cx="1168229" cy="1514760"/>
            </a:xfrm>
            <a:prstGeom prst="round2Same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Top Corners Rounded 17">
              <a:extLst>
                <a:ext uri="{FF2B5EF4-FFF2-40B4-BE49-F238E27FC236}">
                  <a16:creationId xmlns:a16="http://schemas.microsoft.com/office/drawing/2014/main" id="{9CFE1706-F3F5-4088-8C6A-7AB9306B6FDD}"/>
                </a:ext>
              </a:extLst>
            </p:cNvPr>
            <p:cNvSpPr/>
            <p:nvPr/>
          </p:nvSpPr>
          <p:spPr>
            <a:xfrm rot="5400000" flipH="1">
              <a:off x="5838232" y="1224592"/>
              <a:ext cx="1168229" cy="5218546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sx="107000" sy="107000" algn="ctr" rotWithShape="0">
                <a:srgbClr val="000000">
                  <a:alpha val="2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D7928F-5DE1-4128-91BC-ACE4C09949F8}"/>
                </a:ext>
              </a:extLst>
            </p:cNvPr>
            <p:cNvSpPr txBox="1"/>
            <p:nvPr/>
          </p:nvSpPr>
          <p:spPr>
            <a:xfrm>
              <a:off x="3017199" y="3326033"/>
              <a:ext cx="7019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044A57F-CF54-413D-83EB-B1CBE4F7012E}"/>
                </a:ext>
              </a:extLst>
            </p:cNvPr>
            <p:cNvSpPr txBox="1"/>
            <p:nvPr/>
          </p:nvSpPr>
          <p:spPr>
            <a:xfrm>
              <a:off x="4147120" y="3541478"/>
              <a:ext cx="45504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/>
                <a:t>Expanding node vừa chọn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3997039-490C-4900-AF3D-BE953BEE710C}"/>
                </a:ext>
              </a:extLst>
            </p:cNvPr>
            <p:cNvSpPr txBox="1"/>
            <p:nvPr/>
          </p:nvSpPr>
          <p:spPr>
            <a:xfrm>
              <a:off x="5190836" y="4036291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CB94E72-A68B-44B0-ACBE-755867396BD3}"/>
              </a:ext>
            </a:extLst>
          </p:cNvPr>
          <p:cNvSpPr txBox="1"/>
          <p:nvPr/>
        </p:nvSpPr>
        <p:spPr>
          <a:xfrm>
            <a:off x="1958884" y="4912793"/>
            <a:ext cx="93687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/>
              <a:t>Lặp lại hai bước trên cho đến khi </a:t>
            </a:r>
            <a:br>
              <a:rPr lang="en-US" sz="3200"/>
            </a:br>
            <a:r>
              <a:rPr lang="en-US" sz="3600" b="1"/>
              <a:t>Tìm được solution </a:t>
            </a:r>
            <a:r>
              <a:rPr lang="en-US" sz="2800"/>
              <a:t>hoặc</a:t>
            </a:r>
            <a:r>
              <a:rPr lang="en-US" sz="3200"/>
              <a:t> </a:t>
            </a:r>
            <a:r>
              <a:rPr lang="en-US" sz="3600" b="1" spc="-150"/>
              <a:t>không còn node để expand </a:t>
            </a:r>
            <a:endParaRPr lang="en-US" sz="3200" b="1" spc="-150"/>
          </a:p>
        </p:txBody>
      </p:sp>
    </p:spTree>
    <p:extLst>
      <p:ext uri="{BB962C8B-B14F-4D97-AF65-F5344CB8AC3E}">
        <p14:creationId xmlns:p14="http://schemas.microsoft.com/office/powerpoint/2010/main" val="260814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C48194-F19B-4FD7-8707-97351AAC8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89" y="136524"/>
            <a:ext cx="4697363" cy="550606"/>
          </a:xfrm>
        </p:spPr>
        <p:txBody>
          <a:bodyPr>
            <a:normAutofit fontScale="90000"/>
          </a:bodyPr>
          <a:lstStyle/>
          <a:p>
            <a:pPr algn="ctr"/>
            <a:r>
              <a:rPr lang="vi-VN"/>
              <a:t>Tiêu chí đánh giá thuật toán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1D0358-FD17-4146-9BE1-9A1079BD08A9}"/>
              </a:ext>
            </a:extLst>
          </p:cNvPr>
          <p:cNvGrpSpPr/>
          <p:nvPr/>
        </p:nvGrpSpPr>
        <p:grpSpPr>
          <a:xfrm>
            <a:off x="837455" y="2243068"/>
            <a:ext cx="2526557" cy="2741736"/>
            <a:chOff x="985237" y="949977"/>
            <a:chExt cx="2526557" cy="274173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B0DFF23-814D-431E-B529-A675CF185F12}"/>
                </a:ext>
              </a:extLst>
            </p:cNvPr>
            <p:cNvSpPr txBox="1"/>
            <p:nvPr/>
          </p:nvSpPr>
          <p:spPr>
            <a:xfrm>
              <a:off x="985237" y="3230048"/>
              <a:ext cx="25265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solidFill>
                    <a:srgbClr val="FF5969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Completeness</a:t>
              </a:r>
              <a:endParaRPr lang="en-US" sz="2400" b="1" dirty="0">
                <a:solidFill>
                  <a:srgbClr val="FF5969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B9F4CA0-6540-4D2A-9D56-85058EE9815A}"/>
                </a:ext>
              </a:extLst>
            </p:cNvPr>
            <p:cNvSpPr/>
            <p:nvPr/>
          </p:nvSpPr>
          <p:spPr>
            <a:xfrm>
              <a:off x="1239904" y="949977"/>
              <a:ext cx="2017224" cy="2017224"/>
            </a:xfrm>
            <a:prstGeom prst="ellipse">
              <a:avLst/>
            </a:prstGeom>
            <a:solidFill>
              <a:srgbClr val="FF5969"/>
            </a:solidFill>
            <a:ln w="762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raphic 5" descr="Checklist">
              <a:extLst>
                <a:ext uri="{FF2B5EF4-FFF2-40B4-BE49-F238E27FC236}">
                  <a16:creationId xmlns:a16="http://schemas.microsoft.com/office/drawing/2014/main" id="{A77E1146-2C4F-4119-B3A8-E6BF3F8C1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448416" y="1190114"/>
              <a:ext cx="1600200" cy="160020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2B70E37-332C-4B26-B129-F49734485138}"/>
              </a:ext>
            </a:extLst>
          </p:cNvPr>
          <p:cNvGrpSpPr/>
          <p:nvPr/>
        </p:nvGrpSpPr>
        <p:grpSpPr>
          <a:xfrm>
            <a:off x="3423100" y="2243068"/>
            <a:ext cx="2526557" cy="2709855"/>
            <a:chOff x="3570882" y="949977"/>
            <a:chExt cx="2526557" cy="2709855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DABED42-2E4F-4004-B954-FE45B544BFAC}"/>
                </a:ext>
              </a:extLst>
            </p:cNvPr>
            <p:cNvSpPr txBox="1"/>
            <p:nvPr/>
          </p:nvSpPr>
          <p:spPr>
            <a:xfrm>
              <a:off x="3570882" y="3198167"/>
              <a:ext cx="25265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solidFill>
                    <a:srgbClr val="92D05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Optimality</a:t>
              </a:r>
              <a:endParaRPr lang="en-US" sz="2400" b="1" dirty="0">
                <a:solidFill>
                  <a:srgbClr val="92D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F4CC0CF-2FE1-47EE-82D8-8486794A5F70}"/>
                </a:ext>
              </a:extLst>
            </p:cNvPr>
            <p:cNvSpPr/>
            <p:nvPr/>
          </p:nvSpPr>
          <p:spPr>
            <a:xfrm>
              <a:off x="3796486" y="949977"/>
              <a:ext cx="2075350" cy="2075350"/>
            </a:xfrm>
            <a:prstGeom prst="ellipse">
              <a:avLst/>
            </a:prstGeom>
            <a:solidFill>
              <a:srgbClr val="92D050"/>
            </a:solidFill>
            <a:ln w="762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Graphic 49" descr="Trophy">
              <a:extLst>
                <a:ext uri="{FF2B5EF4-FFF2-40B4-BE49-F238E27FC236}">
                  <a16:creationId xmlns:a16="http://schemas.microsoft.com/office/drawing/2014/main" id="{FFBC89E8-75B2-4A1C-836B-508067C18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34060" y="1187552"/>
              <a:ext cx="1600200" cy="16002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155F925-7351-49F1-972D-5F3DE37216CC}"/>
              </a:ext>
            </a:extLst>
          </p:cNvPr>
          <p:cNvGrpSpPr/>
          <p:nvPr/>
        </p:nvGrpSpPr>
        <p:grpSpPr>
          <a:xfrm>
            <a:off x="6037808" y="2243068"/>
            <a:ext cx="2526557" cy="2741735"/>
            <a:chOff x="6185590" y="949977"/>
            <a:chExt cx="2526557" cy="2741735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8DD6DC9-E7F6-430F-A9AE-255213D52530}"/>
                </a:ext>
              </a:extLst>
            </p:cNvPr>
            <p:cNvSpPr txBox="1"/>
            <p:nvPr/>
          </p:nvSpPr>
          <p:spPr>
            <a:xfrm>
              <a:off x="6185590" y="3230047"/>
              <a:ext cx="25265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solidFill>
                    <a:srgbClr val="FEC63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Time</a:t>
              </a:r>
              <a:endParaRPr lang="en-US" sz="2400" b="1" dirty="0">
                <a:solidFill>
                  <a:srgbClr val="FEC63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6EA1F6-601B-44EF-8E03-BEC84DCC1620}"/>
                </a:ext>
              </a:extLst>
            </p:cNvPr>
            <p:cNvSpPr/>
            <p:nvPr/>
          </p:nvSpPr>
          <p:spPr>
            <a:xfrm>
              <a:off x="6411194" y="949977"/>
              <a:ext cx="2075350" cy="2075350"/>
            </a:xfrm>
            <a:prstGeom prst="ellipse">
              <a:avLst/>
            </a:prstGeom>
            <a:solidFill>
              <a:srgbClr val="FEC630"/>
            </a:solidFill>
            <a:ln w="762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Graphic 50" descr="Stopwatch">
              <a:extLst>
                <a:ext uri="{FF2B5EF4-FFF2-40B4-BE49-F238E27FC236}">
                  <a16:creationId xmlns:a16="http://schemas.microsoft.com/office/drawing/2014/main" id="{91A1797A-54B8-4311-A953-12618A5EE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6648769" y="1187552"/>
              <a:ext cx="1600200" cy="16002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81A6EBC-072B-4D5E-9CB2-918FD4D5A7B4}"/>
              </a:ext>
            </a:extLst>
          </p:cNvPr>
          <p:cNvGrpSpPr/>
          <p:nvPr/>
        </p:nvGrpSpPr>
        <p:grpSpPr>
          <a:xfrm>
            <a:off x="8652517" y="2243068"/>
            <a:ext cx="2526557" cy="2709854"/>
            <a:chOff x="8800299" y="949977"/>
            <a:chExt cx="2526557" cy="2709854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4A856CA-18E7-4558-BCCC-A7EF3256CDBE}"/>
                </a:ext>
              </a:extLst>
            </p:cNvPr>
            <p:cNvSpPr txBox="1"/>
            <p:nvPr/>
          </p:nvSpPr>
          <p:spPr>
            <a:xfrm>
              <a:off x="8800299" y="3198166"/>
              <a:ext cx="25265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solidFill>
                    <a:srgbClr val="52CBBE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Space</a:t>
              </a:r>
              <a:endParaRPr lang="en-US" sz="2400" b="1" dirty="0">
                <a:solidFill>
                  <a:srgbClr val="52CBB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B4CCF62-30AD-4EB0-B3DA-5415ACB40486}"/>
                </a:ext>
              </a:extLst>
            </p:cNvPr>
            <p:cNvSpPr/>
            <p:nvPr/>
          </p:nvSpPr>
          <p:spPr>
            <a:xfrm>
              <a:off x="9025903" y="949977"/>
              <a:ext cx="2075350" cy="2075350"/>
            </a:xfrm>
            <a:prstGeom prst="ellipse">
              <a:avLst/>
            </a:prstGeom>
            <a:solidFill>
              <a:srgbClr val="52CBBE"/>
            </a:solidFill>
            <a:ln w="762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 descr="Database">
              <a:extLst>
                <a:ext uri="{FF2B5EF4-FFF2-40B4-BE49-F238E27FC236}">
                  <a16:creationId xmlns:a16="http://schemas.microsoft.com/office/drawing/2014/main" id="{39E878EB-2320-4D08-9B3B-4E3A654B0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9263478" y="1158489"/>
              <a:ext cx="1600200" cy="1600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606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1308</TotalTime>
  <Words>1943</Words>
  <Application>Microsoft Office PowerPoint</Application>
  <PresentationFormat>Widescreen</PresentationFormat>
  <Paragraphs>519</Paragraphs>
  <Slides>64</Slides>
  <Notes>10</Notes>
  <HiddenSlides>9</HiddenSlides>
  <MMClips>1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80" baseType="lpstr">
      <vt:lpstr>Arial</vt:lpstr>
      <vt:lpstr>Britannic Bold</vt:lpstr>
      <vt:lpstr>Calibri</vt:lpstr>
      <vt:lpstr>Calibri Light</vt:lpstr>
      <vt:lpstr>Cambria Math</vt:lpstr>
      <vt:lpstr>Courier New</vt:lpstr>
      <vt:lpstr>inherit</vt:lpstr>
      <vt:lpstr>medium-content-title-font</vt:lpstr>
      <vt:lpstr>Roboto</vt:lpstr>
      <vt:lpstr>Segoe UI</vt:lpstr>
      <vt:lpstr>Segoe UI Black</vt:lpstr>
      <vt:lpstr>Segoe UI Semibold</vt:lpstr>
      <vt:lpstr>Symbol</vt:lpstr>
      <vt:lpstr>Tw Cen MT</vt:lpstr>
      <vt:lpstr>Wingdings</vt:lpstr>
      <vt:lpstr>Office Theme</vt:lpstr>
      <vt:lpstr>PowerPoint Presentation</vt:lpstr>
      <vt:lpstr>THÀNH VIÊN</vt:lpstr>
      <vt:lpstr>ĐẠO VĂN</vt:lpstr>
      <vt:lpstr>PowerPoint Presentation</vt:lpstr>
      <vt:lpstr>PowerPoint Presentation</vt:lpstr>
      <vt:lpstr>PowerPoint Presentation</vt:lpstr>
      <vt:lpstr>Thuật toán tìm kiếm</vt:lpstr>
      <vt:lpstr>Hai bước chính của thuật toán tìm kiếm</vt:lpstr>
      <vt:lpstr>Tiêu chí đánh giá thuật toán</vt:lpstr>
      <vt:lpstr>Conceptual algorithm</vt:lpstr>
      <vt:lpstr>Conceptual algorithm</vt:lpstr>
      <vt:lpstr>Hai loại thuật toán tìm kiếm</vt:lpstr>
      <vt:lpstr>Cấu trúc dữ liệu</vt:lpstr>
      <vt:lpstr>Các thuật toán Uninformed search</vt:lpstr>
      <vt:lpstr>Các thuật toán Uninformed search</vt:lpstr>
      <vt:lpstr>Các thuật toán Uninformed search</vt:lpstr>
      <vt:lpstr>Các thuật toán Uninformed search</vt:lpstr>
      <vt:lpstr>Các thuật toán Uninformed search</vt:lpstr>
      <vt:lpstr>Các thuật toán Uninformed search</vt:lpstr>
      <vt:lpstr>Các thuật toán Informed search</vt:lpstr>
      <vt:lpstr>Các thuật toán Informed search</vt:lpstr>
      <vt:lpstr>Các thuật toán Informed search</vt:lpstr>
      <vt:lpstr>SEARCHING IN MORE COMPLEX ENVIRONMENTS</vt:lpstr>
      <vt:lpstr>PowerPoint Presentation</vt:lpstr>
      <vt:lpstr>LOCAL SEARCH SEARCHING FOR GOAL STATE</vt:lpstr>
      <vt:lpstr>State space landscape</vt:lpstr>
      <vt:lpstr>Local Search</vt:lpstr>
      <vt:lpstr>Hill-climbing search</vt:lpstr>
      <vt:lpstr>Issues of Hill-climbing search</vt:lpstr>
      <vt:lpstr>Issues of Hill-climbing search</vt:lpstr>
      <vt:lpstr>PowerPoint Presentation</vt:lpstr>
      <vt:lpstr>PowerPoint Presentation</vt:lpstr>
      <vt:lpstr>PowerPoint Presentation</vt:lpstr>
      <vt:lpstr>PowerPoint Presentation</vt:lpstr>
      <vt:lpstr>Simulated Annealing</vt:lpstr>
      <vt:lpstr>Simulated Annealing</vt:lpstr>
      <vt:lpstr>Simulated Annealing</vt:lpstr>
      <vt:lpstr>Simulated Annealing</vt:lpstr>
      <vt:lpstr>Simulated Annealing</vt:lpstr>
      <vt:lpstr>Simulated Annealing</vt:lpstr>
      <vt:lpstr>Simulated Annealing</vt:lpstr>
      <vt:lpstr>Simulated Annealing</vt:lpstr>
      <vt:lpstr>Searching in Nondeterministic environments</vt:lpstr>
      <vt:lpstr>And-Or Graph Search</vt:lpstr>
      <vt:lpstr>And-Or Graph Search</vt:lpstr>
      <vt:lpstr>And-Or Graph Search</vt:lpstr>
      <vt:lpstr>Searching in Partially observable enviroments</vt:lpstr>
      <vt:lpstr>Searching in Partially observable enviroments</vt:lpstr>
      <vt:lpstr>ONLINE SEARCH  AND OFFLINE 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Competitive raito (sự hiệu quả)</vt:lpstr>
      <vt:lpstr>Constraint satisfaction problems (CSP)</vt:lpstr>
      <vt:lpstr>Ý tưởng bên dưới constraint propagation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Khanh Lam</dc:creator>
  <cp:lastModifiedBy>Khanh Lam</cp:lastModifiedBy>
  <cp:revision>220</cp:revision>
  <dcterms:created xsi:type="dcterms:W3CDTF">2020-06-20T11:53:00Z</dcterms:created>
  <dcterms:modified xsi:type="dcterms:W3CDTF">2020-06-23T14:39:07Z</dcterms:modified>
</cp:coreProperties>
</file>